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9" r:id="rId1"/>
    <p:sldMasterId id="2147483820" r:id="rId2"/>
    <p:sldMasterId id="2147483865" r:id="rId3"/>
    <p:sldMasterId id="2147483868" r:id="rId4"/>
  </p:sldMasterIdLst>
  <p:notesMasterIdLst>
    <p:notesMasterId r:id="rId35"/>
  </p:notesMasterIdLst>
  <p:handoutMasterIdLst>
    <p:handoutMasterId r:id="rId36"/>
  </p:handoutMasterIdLst>
  <p:sldIdLst>
    <p:sldId id="748" r:id="rId5"/>
    <p:sldId id="720" r:id="rId6"/>
    <p:sldId id="712" r:id="rId7"/>
    <p:sldId id="734" r:id="rId8"/>
    <p:sldId id="735" r:id="rId9"/>
    <p:sldId id="711" r:id="rId10"/>
    <p:sldId id="736" r:id="rId11"/>
    <p:sldId id="738" r:id="rId12"/>
    <p:sldId id="754" r:id="rId13"/>
    <p:sldId id="755" r:id="rId14"/>
    <p:sldId id="756" r:id="rId15"/>
    <p:sldId id="757" r:id="rId16"/>
    <p:sldId id="758" r:id="rId17"/>
    <p:sldId id="747" r:id="rId18"/>
    <p:sldId id="739" r:id="rId19"/>
    <p:sldId id="740" r:id="rId20"/>
    <p:sldId id="719" r:id="rId21"/>
    <p:sldId id="729" r:id="rId22"/>
    <p:sldId id="742" r:id="rId23"/>
    <p:sldId id="753" r:id="rId24"/>
    <p:sldId id="749" r:id="rId25"/>
    <p:sldId id="741" r:id="rId26"/>
    <p:sldId id="743" r:id="rId27"/>
    <p:sldId id="721" r:id="rId28"/>
    <p:sldId id="744" r:id="rId29"/>
    <p:sldId id="746" r:id="rId30"/>
    <p:sldId id="745" r:id="rId31"/>
    <p:sldId id="750" r:id="rId32"/>
    <p:sldId id="728" r:id="rId33"/>
    <p:sldId id="716" r:id="rId3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1" userDrawn="1">
          <p15:clr>
            <a:srgbClr val="A4A3A4"/>
          </p15:clr>
        </p15:guide>
        <p15:guide id="3" orient="horz" pos="3158" userDrawn="1">
          <p15:clr>
            <a:srgbClr val="A4A3A4"/>
          </p15:clr>
        </p15:guide>
        <p15:guide id="5" orient="horz" pos="981" userDrawn="1">
          <p15:clr>
            <a:srgbClr val="A4A3A4"/>
          </p15:clr>
        </p15:guide>
        <p15:guide id="6" pos="2880" userDrawn="1">
          <p15:clr>
            <a:srgbClr val="A4A3A4"/>
          </p15:clr>
        </p15:guide>
        <p15:guide id="7" pos="431" userDrawn="1">
          <p15:clr>
            <a:srgbClr val="A4A3A4"/>
          </p15:clr>
        </p15:guide>
        <p15:guide id="8" pos="5329" userDrawn="1">
          <p15:clr>
            <a:srgbClr val="A4A3A4"/>
          </p15:clr>
        </p15:guide>
        <p15:guide id="9" pos="5556" userDrawn="1">
          <p15:clr>
            <a:srgbClr val="A4A3A4"/>
          </p15:clr>
        </p15:guide>
        <p15:guide id="10" pos="227" userDrawn="1">
          <p15:clr>
            <a:srgbClr val="A4A3A4"/>
          </p15:clr>
        </p15:guide>
        <p15:guide id="11" pos="1474" userDrawn="1">
          <p15:clr>
            <a:srgbClr val="A4A3A4"/>
          </p15:clr>
        </p15:guide>
        <p15:guide id="12" pos="4286" userDrawn="1">
          <p15:clr>
            <a:srgbClr val="A4A3A4"/>
          </p15:clr>
        </p15:guide>
        <p15:guide id="13" pos="3288" userDrawn="1">
          <p15:clr>
            <a:srgbClr val="A4A3A4"/>
          </p15:clr>
        </p15:guide>
        <p15:guide id="14" orient="horz" pos="3294" userDrawn="1">
          <p15:clr>
            <a:srgbClr val="A4A3A4"/>
          </p15:clr>
        </p15:guide>
        <p15:guide id="15"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3947"/>
    <a:srgbClr val="F37B00"/>
    <a:srgbClr val="FFD70E"/>
    <a:srgbClr val="12903F"/>
    <a:srgbClr val="ED331A"/>
    <a:srgbClr val="0056A8"/>
    <a:srgbClr val="77C5ED"/>
    <a:srgbClr val="FFD500"/>
    <a:srgbClr val="129240"/>
    <a:srgbClr val="2F3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56" autoAdjust="0"/>
    <p:restoredTop sz="58403" autoAdjust="0"/>
  </p:normalViewPr>
  <p:slideViewPr>
    <p:cSldViewPr>
      <p:cViewPr varScale="1">
        <p:scale>
          <a:sx n="40" d="100"/>
          <a:sy n="40" d="100"/>
        </p:scale>
        <p:origin x="1940" y="36"/>
      </p:cViewPr>
      <p:guideLst>
        <p:guide orient="horz" pos="2251"/>
        <p:guide orient="horz" pos="3158"/>
        <p:guide orient="horz" pos="981"/>
        <p:guide pos="2880"/>
        <p:guide pos="431"/>
        <p:guide pos="5329"/>
        <p:guide pos="5556"/>
        <p:guide pos="227"/>
        <p:guide pos="1474"/>
        <p:guide pos="4286"/>
        <p:guide pos="3288"/>
        <p:guide orient="horz" pos="3294"/>
        <p:guide orient="horz" pos="2160"/>
      </p:guideLst>
    </p:cSldViewPr>
  </p:slideViewPr>
  <p:outlineViewPr>
    <p:cViewPr>
      <p:scale>
        <a:sx n="33" d="100"/>
        <a:sy n="33" d="100"/>
      </p:scale>
      <p:origin x="0" y="-4356"/>
    </p:cViewPr>
  </p:outlineViewPr>
  <p:notesTextViewPr>
    <p:cViewPr>
      <p:scale>
        <a:sx n="150" d="100"/>
        <a:sy n="150" d="100"/>
      </p:scale>
      <p:origin x="0" y="0"/>
    </p:cViewPr>
  </p:notesTextViewPr>
  <p:notesViewPr>
    <p:cSldViewPr>
      <p:cViewPr varScale="1">
        <p:scale>
          <a:sx n="86" d="100"/>
          <a:sy n="86" d="100"/>
        </p:scale>
        <p:origin x="294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A33B4B9-AFB0-43EB-82AF-ED70AC262E4F}" type="datetimeFigureOut">
              <a:rPr lang="en-US" smtClean="0"/>
              <a:pPr/>
              <a:t>11/18/2019</a:t>
            </a:fld>
            <a:endParaRPr lang="en-US"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472C8F-9949-4688-BFEB-F813D79CFC0A}" type="slidenum">
              <a:rPr lang="en-US" smtClean="0"/>
              <a:pPr/>
              <a:t>‹#›</a:t>
            </a:fld>
            <a:endParaRPr lang="en-US" dirty="0"/>
          </a:p>
        </p:txBody>
      </p:sp>
    </p:spTree>
    <p:extLst>
      <p:ext uri="{BB962C8B-B14F-4D97-AF65-F5344CB8AC3E}">
        <p14:creationId xmlns:p14="http://schemas.microsoft.com/office/powerpoint/2010/main" val="1792992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31E77A-DD07-4A76-801D-B4BF4990C412}" type="datetimeFigureOut">
              <a:rPr lang="en-US" smtClean="0"/>
              <a:pPr/>
              <a:t>11/18/2019</a:t>
            </a:fld>
            <a:endParaRPr lang="en-US"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3AB2B-189A-4C92-A457-C6A3833631A7}" type="slidenum">
              <a:rPr lang="en-US" smtClean="0"/>
              <a:pPr/>
              <a:t>‹#›</a:t>
            </a:fld>
            <a:endParaRPr lang="en-US" dirty="0"/>
          </a:p>
        </p:txBody>
      </p:sp>
    </p:spTree>
    <p:extLst>
      <p:ext uri="{BB962C8B-B14F-4D97-AF65-F5344CB8AC3E}">
        <p14:creationId xmlns:p14="http://schemas.microsoft.com/office/powerpoint/2010/main" val="275389837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washingtonpost.com/news/voraciously/wp/2019/05/31/yes-you-need-to-wash-your-produce-heres-how/?utm_term=.cedd6787fe64"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revyourbev.com/recipes"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revyourbev.com/flavor-finder/"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youtube.com/watch?v=XPubP0Kz9OY"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s://www.youtube.com/watch?v=7_9bjux2FEg" TargetMode="External"/><Relationship Id="rId4" Type="http://schemas.openxmlformats.org/officeDocument/2006/relationships/hyperlink" Target="https://www.youtube.com/watch?v=laAj2s7BUwo"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doi-org.proxy195.nclive.org/10.1007/s10900-016-0158-x"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web.extension.illinois.edu/" TargetMode="External"/><Relationship Id="rId5" Type="http://schemas.openxmlformats.org/officeDocument/2006/relationships/hyperlink" Target="https://doi-org.proxy195.nclive.org/10.1509/jm.11.0222" TargetMode="External"/><Relationship Id="rId4" Type="http://schemas.openxmlformats.org/officeDocument/2006/relationships/hyperlink" Target="https://www.cdc.gov/healthyweight/healthy_eating/meals.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greatist.com/eat/money-saving-tips-for-food-shopping#6"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781744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Let’s Plan – </a:t>
            </a:r>
            <a:r>
              <a:rPr lang="en-US" sz="1200" kern="1200" dirty="0" smtClean="0">
                <a:solidFill>
                  <a:schemeClr val="tx1"/>
                </a:solidFill>
                <a:effectLst/>
                <a:latin typeface="+mn-lt"/>
                <a:ea typeface="+mn-ea"/>
                <a:cs typeface="+mn-cs"/>
              </a:rPr>
              <a:t>this is your</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key to staying on track and beating the stores marketing plan.  </a:t>
            </a:r>
          </a:p>
          <a:p>
            <a:pPr lvl="0"/>
            <a:r>
              <a:rPr lang="en-US" sz="1200" kern="1200" dirty="0" smtClean="0">
                <a:solidFill>
                  <a:schemeClr val="tx1"/>
                </a:solidFill>
                <a:effectLst/>
                <a:latin typeface="+mn-lt"/>
                <a:ea typeface="+mn-ea"/>
                <a:cs typeface="+mn-cs"/>
              </a:rPr>
              <a:t>To start, sit down with the members of your household and write down everyone’s favorite meals.  Look at the ingredients it takes to make these; are there healthier options for some ingredients (replace butter with olive oil, use red sauce in place of cream based sauce) (CDC.gov 2018).  This will help you only purchase food that you need to make complete meals and reduces food waste along with cost. </a:t>
            </a:r>
          </a:p>
          <a:p>
            <a:pPr lvl="0"/>
            <a:r>
              <a:rPr lang="en-US" sz="1200" kern="1200" dirty="0" smtClean="0">
                <a:solidFill>
                  <a:schemeClr val="tx1"/>
                </a:solidFill>
                <a:effectLst/>
                <a:latin typeface="+mn-lt"/>
                <a:ea typeface="+mn-ea"/>
                <a:cs typeface="+mn-cs"/>
              </a:rPr>
              <a:t>Plan for where you will buy these items.  Are their specialty items on the list that require a certain store?  Planning where you buy can save not only money, but time as well if you have to make several stops visiting different stores. Also check for weekly specials, coupons or loyalty cards.</a:t>
            </a:r>
          </a:p>
          <a:p>
            <a:pPr lvl="0"/>
            <a:r>
              <a:rPr lang="en-US" sz="1200" kern="1200" dirty="0" smtClean="0">
                <a:solidFill>
                  <a:schemeClr val="tx1"/>
                </a:solidFill>
                <a:effectLst/>
                <a:latin typeface="+mn-lt"/>
                <a:ea typeface="+mn-ea"/>
                <a:cs typeface="+mn-cs"/>
              </a:rPr>
              <a:t>Stick to your list. If a food item is not on the list, don’t buy it.  This will help prevent spending money on items that may be on sale but not in your normal diet.  </a:t>
            </a:r>
          </a:p>
          <a:p>
            <a:pPr lvl="0"/>
            <a:r>
              <a:rPr lang="en-US" sz="1200" kern="1200" dirty="0" smtClean="0">
                <a:solidFill>
                  <a:schemeClr val="tx1"/>
                </a:solidFill>
                <a:effectLst/>
                <a:latin typeface="+mn-lt"/>
                <a:ea typeface="+mn-ea"/>
                <a:cs typeface="+mn-cs"/>
              </a:rPr>
              <a:t>Additional tools to help:  Include apps</a:t>
            </a:r>
          </a:p>
          <a:p>
            <a:r>
              <a:rPr lang="en-US" sz="1200" b="1" kern="1200" dirty="0" smtClean="0">
                <a:solidFill>
                  <a:schemeClr val="tx1"/>
                </a:solidFill>
                <a:effectLst/>
                <a:latin typeface="+mn-lt"/>
                <a:ea typeface="+mn-ea"/>
                <a:cs typeface="+mn-cs"/>
              </a:rPr>
              <a:t>Big tip: Don’t shop hungry!!!!</a:t>
            </a:r>
          </a:p>
          <a:p>
            <a:r>
              <a:rPr lang="en-US" sz="1200" b="0" kern="1200" dirty="0" smtClean="0">
                <a:solidFill>
                  <a:schemeClr val="tx1"/>
                </a:solidFill>
                <a:effectLst/>
                <a:latin typeface="+mn-lt"/>
                <a:ea typeface="+mn-ea"/>
                <a:cs typeface="+mn-cs"/>
              </a:rPr>
              <a:t>Lego credits:</a:t>
            </a:r>
            <a:r>
              <a:rPr lang="en-US" sz="1200" b="0" kern="1200" baseline="0" dirty="0" smtClean="0">
                <a:solidFill>
                  <a:schemeClr val="tx1"/>
                </a:solidFill>
                <a:effectLst/>
                <a:latin typeface="+mn-lt"/>
                <a:ea typeface="+mn-ea"/>
                <a:cs typeface="+mn-cs"/>
              </a:rPr>
              <a:t> Family Dinner set for Chinese New Year </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A3AB2B-189A-4C92-A457-C6A3833631A7}" type="slidenum">
              <a:rPr lang="en-US" smtClean="0"/>
              <a:pPr/>
              <a:t>14</a:t>
            </a:fld>
            <a:endParaRPr lang="en-US" dirty="0"/>
          </a:p>
        </p:txBody>
      </p:sp>
    </p:spTree>
    <p:extLst>
      <p:ext uri="{BB962C8B-B14F-4D97-AF65-F5344CB8AC3E}">
        <p14:creationId xmlns:p14="http://schemas.microsoft.com/office/powerpoint/2010/main" val="2186095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When you are grocery shopping, it is a good time to read food labels. The new labels may make a bit more sense.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 is a picture comparison of the old and new food labels, and listed below that are some updates that can help understand the food labels followed by a brief description of the changes.</a:t>
            </a:r>
          </a:p>
          <a:p>
            <a:pPr lvl="0"/>
            <a:r>
              <a:rPr lang="en-US" sz="1200" kern="1200" dirty="0" smtClean="0">
                <a:solidFill>
                  <a:schemeClr val="tx1"/>
                </a:solidFill>
                <a:effectLst/>
                <a:latin typeface="+mn-lt"/>
                <a:ea typeface="+mn-ea"/>
                <a:cs typeface="+mn-cs"/>
              </a:rPr>
              <a:t>“Added sugars,” in grams and as percent Daily Value, will be included on the label. Scientific data shows that it is difficult to meet nutrient needs while staying within calorie limits if you consume more than 10 percent of your total daily calories from added sugar, and this is consistent with the 2015-2020 Dietary Guidelines for Americans.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The list of nutrients that are required or permitted to be declared is being updated. Vitamin D and potassium will be required on the label. Calcium and iron will continue to be required. Vitamins A and C will no longer be required but can be included on a voluntary basis.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While continuing to require “Total Fat,” “Saturated Fat,” and “</a:t>
            </a:r>
            <a:r>
              <a:rPr lang="en-US" sz="1200" i="1" kern="1200" dirty="0" smtClean="0">
                <a:solidFill>
                  <a:schemeClr val="tx1"/>
                </a:solidFill>
                <a:effectLst/>
                <a:latin typeface="+mn-lt"/>
                <a:ea typeface="+mn-ea"/>
                <a:cs typeface="+mn-cs"/>
              </a:rPr>
              <a:t>Trans Fat</a:t>
            </a:r>
            <a:r>
              <a:rPr lang="en-US" sz="1200" kern="1200" dirty="0" smtClean="0">
                <a:solidFill>
                  <a:schemeClr val="tx1"/>
                </a:solidFill>
                <a:effectLst/>
                <a:latin typeface="+mn-lt"/>
                <a:ea typeface="+mn-ea"/>
                <a:cs typeface="+mn-cs"/>
              </a:rPr>
              <a:t>” on the label, “Calories from Fat” is being removed because research shows the type of fat is more important than the amount.</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Daily values for nutrients like sodium, dietary fiber and vitamin D are being updated based on newer scientific evidence from the Institute of Medicine and other reports such as the 2015 Dietary Guidelines Advisory Committee Report, which was used in developing the 2015-2020 Dietary Guidelines for Americans. Daily values are reference amounts of nutrients to consume or not to exceed and are used to calculate the percent Daily Value (% DV) that manufacturers include on the label. The %DV helps consumers understand the nutrition information in the context of a total daily diet.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A3AB2B-189A-4C92-A457-C6A3833631A7}" type="slidenum">
              <a:rPr lang="en-US" smtClean="0"/>
              <a:pPr/>
              <a:t>15</a:t>
            </a:fld>
            <a:endParaRPr lang="en-US" dirty="0"/>
          </a:p>
        </p:txBody>
      </p:sp>
    </p:spTree>
    <p:extLst>
      <p:ext uri="{BB962C8B-B14F-4D97-AF65-F5344CB8AC3E}">
        <p14:creationId xmlns:p14="http://schemas.microsoft.com/office/powerpoint/2010/main" val="1254758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By law, serving sizes must be based on amounts of foods and beverages that people are actually eating, not what they should be eating. How much people eat and drink has changed since the previous serving size requirements were published in 1993. For example, the reference amount used to set a serving of ice cream was previously 1/2 cup but is changing to 2/3 cup. The reference amount used to set a serving of soda is changing from 8 ounces to 12 ounces. </a:t>
            </a:r>
          </a:p>
          <a:p>
            <a:pPr lvl="0"/>
            <a:r>
              <a:rPr lang="en-US" sz="1200" kern="1200" dirty="0" smtClean="0">
                <a:solidFill>
                  <a:schemeClr val="tx1"/>
                </a:solidFill>
                <a:effectLst/>
                <a:latin typeface="+mn-lt"/>
                <a:ea typeface="+mn-ea"/>
                <a:cs typeface="+mn-cs"/>
              </a:rPr>
              <a:t>Package size affects what people eat. So for packages that are between one and two servings, such as a 20 ounce soda or a 15-ounce can of soup, the calories and other nutrients will be required to be labeled as one serving because people typically consume it in one sitting.</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For certain products that are larger than a single serving but that could be consumed in one sitting or multiple sittings, manufacturers will have to provide “dual column” labels to indicate the amount of calories and nutrients on both a “per serving” and “per package”/“per unit” basis. Examples would be a 24-ounce bottle of soda or a pint of ice cream. With dual-column labels available, people will be able to easily understand how many calories and nutrients they are getting if they eat or drink the entire package/unit at one time.</a:t>
            </a:r>
          </a:p>
          <a:p>
            <a:r>
              <a:rPr lang="en-US" sz="1200" kern="1200" dirty="0" smtClean="0">
                <a:solidFill>
                  <a:schemeClr val="tx1"/>
                </a:solidFill>
                <a:effectLst/>
                <a:latin typeface="+mn-lt"/>
                <a:ea typeface="+mn-ea"/>
                <a:cs typeface="+mn-cs"/>
              </a:rPr>
              <a:t> </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277728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successfully planned ahead, optimized your shopping cart, and you are ready to build your healthy meal! Here is a model to follow after based on the USDA ChooseMyPlate.gov. CommonHealth provided divided meal plates that include all the foods groups for optimal nutrition. If you plan your meal this way, you will be sure to get all necessary vitamins and minerals.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Healthy eating includes making vegetables, fruits, whole grains, lean proteins and low-fat/non-fat dairy. Be sure your food choices are low in saturated fats, sodium and added sugars. Let’s take a closer look at the benefits of each food group.</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4192294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Half of your plate should be vegetables and fruit. Why is that important?</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People who eat more vegetables and fruits tend to have a reduced risk of some chronic diseases like heart disease, diabetes, and even certain types of cancers. </a:t>
            </a:r>
          </a:p>
          <a:p>
            <a:pPr lvl="0"/>
            <a:r>
              <a:rPr lang="en-US" sz="1200" kern="1200" dirty="0" smtClean="0">
                <a:solidFill>
                  <a:schemeClr val="tx1"/>
                </a:solidFill>
                <a:effectLst/>
                <a:latin typeface="+mn-lt"/>
                <a:ea typeface="+mn-ea"/>
                <a:cs typeface="+mn-cs"/>
              </a:rPr>
              <a:t>Consuming vegetables and fruits rich in potassium may lower blood pressure, and may also reduce the risk of developing kidney stones and help to decrease bone loss. Vegetable sources of potassium include sweet potatoes, white potatoes, white beans, tomato products (paste, sauce, and juice), beet greens, soybeans, lima beans, spinach, lentils, and kidney beans.</a:t>
            </a:r>
          </a:p>
          <a:p>
            <a:pPr lvl="0"/>
            <a:r>
              <a:rPr lang="en-US" sz="1200" kern="1200" dirty="0" smtClean="0">
                <a:solidFill>
                  <a:schemeClr val="tx1"/>
                </a:solidFill>
                <a:effectLst/>
                <a:latin typeface="+mn-lt"/>
                <a:ea typeface="+mn-ea"/>
                <a:cs typeface="+mn-cs"/>
              </a:rPr>
              <a:t>Most vegetables are naturally low in fat and calories. None have cholesterol. (Sauces or seasonings may add fat, calories, and/or cholesterol.)</a:t>
            </a:r>
          </a:p>
          <a:p>
            <a:pPr lvl="0"/>
            <a:r>
              <a:rPr lang="en-US" sz="1200" kern="1200" dirty="0" smtClean="0">
                <a:solidFill>
                  <a:schemeClr val="tx1"/>
                </a:solidFill>
                <a:effectLst/>
                <a:latin typeface="+mn-lt"/>
                <a:ea typeface="+mn-ea"/>
                <a:cs typeface="+mn-cs"/>
              </a:rPr>
              <a:t>Vegetables are important sources of many nutrients, including potassium, dietary fiber, folate (folic acid), vitamin A, and vitamin C.</a:t>
            </a:r>
          </a:p>
          <a:p>
            <a:pPr lvl="0"/>
            <a:r>
              <a:rPr lang="en-US" sz="1200" kern="1200" dirty="0" smtClean="0">
                <a:solidFill>
                  <a:schemeClr val="tx1"/>
                </a:solidFill>
                <a:effectLst/>
                <a:latin typeface="+mn-lt"/>
                <a:ea typeface="+mn-ea"/>
                <a:cs typeface="+mn-cs"/>
              </a:rPr>
              <a:t>Fiber-containing foods such as vegetables help provide a feeling of fullness with fewer calories Fiber is important for proper bowel function. It helps reduce constipation and diverticulosis.</a:t>
            </a:r>
          </a:p>
          <a:p>
            <a:pPr lvl="0"/>
            <a:r>
              <a:rPr lang="en-US" sz="1200" kern="1200" dirty="0" smtClean="0">
                <a:solidFill>
                  <a:schemeClr val="tx1"/>
                </a:solidFill>
                <a:effectLst/>
                <a:latin typeface="+mn-lt"/>
                <a:ea typeface="+mn-ea"/>
                <a:cs typeface="+mn-cs"/>
              </a:rPr>
              <a:t>Vitamin A keeps eyes and skin healthy and helps to protect against infections.</a:t>
            </a:r>
          </a:p>
          <a:p>
            <a:pPr lvl="0"/>
            <a:r>
              <a:rPr lang="en-US" sz="1200" kern="1200" dirty="0" smtClean="0">
                <a:solidFill>
                  <a:schemeClr val="tx1"/>
                </a:solidFill>
                <a:effectLst/>
                <a:latin typeface="+mn-lt"/>
                <a:ea typeface="+mn-ea"/>
                <a:cs typeface="+mn-cs"/>
              </a:rPr>
              <a:t>Vitamin C helps heal cuts and wounds and keeps teeth and gums healthy. Vitamin C aids in iron absorption.</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RC Note – For longer programs, you may also want to discuss fruit and vegetable selection and how to wash fruits</a:t>
            </a:r>
            <a:r>
              <a:rPr lang="en-US" sz="1200" kern="1200" baseline="0" dirty="0" smtClean="0">
                <a:solidFill>
                  <a:schemeClr val="tx1"/>
                </a:solidFill>
                <a:effectLst/>
                <a:latin typeface="+mn-lt"/>
                <a:ea typeface="+mn-ea"/>
                <a:cs typeface="+mn-cs"/>
              </a:rPr>
              <a:t> and veggies to prevent food borne illness - </a:t>
            </a:r>
            <a:r>
              <a:rPr lang="en-US" dirty="0" smtClean="0">
                <a:hlinkClick r:id="rId3"/>
              </a:rPr>
              <a:t>https://www.washingtonpost.com/news/voraciously/wp/2019/05/31/yes-you-need-to-wash-your-produce-heres-how/?utm_term=.cedd6787fe64</a:t>
            </a:r>
            <a:endParaRPr lang="en-US" dirty="0" smtClean="0"/>
          </a:p>
          <a:p>
            <a:pPr lvl="0"/>
            <a:r>
              <a:rPr lang="en-US" sz="1200" b="0" i="0" kern="1200" dirty="0" smtClean="0">
                <a:solidFill>
                  <a:schemeClr val="tx1"/>
                </a:solidFill>
                <a:effectLst/>
                <a:latin typeface="+mn-lt"/>
                <a:ea typeface="+mn-ea"/>
                <a:cs typeface="+mn-cs"/>
              </a:rPr>
              <a:t>First, it’s best to wash produce right before you use it, because dampness encourages bacteria growth and therefore spoilage. The FDA recommends washing produce under cold running water — go ahead and wash your hands before and after you do the food, too. (If your bag of salad or other greens says it’s pre-washed, no further work is needed.) Scrub with a brush and/or gently rub the produce with your hands, depending on what you’re cleaning. Water is sufficient, so don’t use soap or bleach or even commercially made produce washes. Studies have found that distilled water was just as effective or more effective at removing microbes and pesticides (you can use clean cold tap water instead of distilled).</a:t>
            </a:r>
            <a:endParaRPr lang="en-US" dirty="0" smtClean="0"/>
          </a:p>
          <a:p>
            <a:pPr lvl="0"/>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847755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One quarter of your plate should be grains, especially whole grains. Why is that important?</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Grains provide fiber, several B vitamins (thiamin, riboflavin, niacin, and folate), and minerals (iron, magnesium, and selenium).</a:t>
            </a:r>
          </a:p>
          <a:p>
            <a:pPr lvl="0"/>
            <a:r>
              <a:rPr lang="en-US" sz="1200" kern="1200" dirty="0" smtClean="0">
                <a:solidFill>
                  <a:schemeClr val="tx1"/>
                </a:solidFill>
                <a:effectLst/>
                <a:latin typeface="+mn-lt"/>
                <a:ea typeface="+mn-ea"/>
                <a:cs typeface="+mn-cs"/>
              </a:rPr>
              <a:t>Just like vegetables, fiber from whole grains helps reduce constipation and diverticulosis. Fiber-containing foods such as whole grains help provide a feeling of fullness with fewer calories.</a:t>
            </a:r>
          </a:p>
          <a:p>
            <a:pPr lvl="0"/>
            <a:r>
              <a:rPr lang="en-US" sz="1200" kern="1200" dirty="0" smtClean="0">
                <a:solidFill>
                  <a:schemeClr val="tx1"/>
                </a:solidFill>
                <a:effectLst/>
                <a:latin typeface="+mn-lt"/>
                <a:ea typeface="+mn-ea"/>
                <a:cs typeface="+mn-cs"/>
              </a:rPr>
              <a:t>The B vitamins thiamin, riboflavin, and niacin play a key role in metabolism – they help the body release energy from protein, fat, and carbohydrates. B vitamins are also essential for a healthy nervous system. Many refined grains are enriched with these B vitamins.</a:t>
            </a:r>
          </a:p>
          <a:p>
            <a:pPr lvl="0"/>
            <a:r>
              <a:rPr lang="en-US" sz="1200" kern="1200" dirty="0" smtClean="0">
                <a:solidFill>
                  <a:schemeClr val="tx1"/>
                </a:solidFill>
                <a:effectLst/>
                <a:latin typeface="+mn-lt"/>
                <a:ea typeface="+mn-ea"/>
                <a:cs typeface="+mn-cs"/>
              </a:rPr>
              <a:t>Folate (folic acid), another B vitamin, helps the body form red blood cells and is especially important for women of childbearing age. </a:t>
            </a:r>
          </a:p>
          <a:p>
            <a:pPr lvl="0"/>
            <a:r>
              <a:rPr lang="en-US" sz="1200" kern="1200" dirty="0" smtClean="0">
                <a:solidFill>
                  <a:schemeClr val="tx1"/>
                </a:solidFill>
                <a:effectLst/>
                <a:latin typeface="+mn-lt"/>
                <a:ea typeface="+mn-ea"/>
                <a:cs typeface="+mn-cs"/>
              </a:rPr>
              <a:t>The mineral magnesium helps in building bones and releasing energy from muscles, and selenium protects cells from oxidation. It is also important for a healthy immune system.</a:t>
            </a:r>
          </a:p>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433008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One quarter of your plate should be lean proteins. Why is that important?</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Proteins include meat, poultry, fish, and eggs. Choose lean protein sources and limit processed meats.</a:t>
            </a:r>
          </a:p>
          <a:p>
            <a:pPr lvl="0"/>
            <a:r>
              <a:rPr lang="en-US" sz="1200" kern="1200" dirty="0" smtClean="0">
                <a:solidFill>
                  <a:schemeClr val="tx1"/>
                </a:solidFill>
                <a:effectLst/>
                <a:latin typeface="+mn-lt"/>
                <a:ea typeface="+mn-ea"/>
                <a:cs typeface="+mn-cs"/>
              </a:rPr>
              <a:t>Proteins also include vegetarian and vegan options like beans and peas, processed soy products, and nuts and seeds.</a:t>
            </a:r>
          </a:p>
          <a:p>
            <a:pPr lvl="0"/>
            <a:r>
              <a:rPr lang="en-US" sz="1200" kern="1200" dirty="0" smtClean="0">
                <a:solidFill>
                  <a:schemeClr val="tx1"/>
                </a:solidFill>
                <a:effectLst/>
                <a:latin typeface="+mn-lt"/>
                <a:ea typeface="+mn-ea"/>
                <a:cs typeface="+mn-cs"/>
              </a:rPr>
              <a:t>Proteins are vital for health and maintenance of your body; and work as building blocks for bones, muscles, cartilage, skin, and blood. They are also building blocks for enzymes, hormones, and vitamins. </a:t>
            </a:r>
          </a:p>
          <a:p>
            <a:pPr lvl="0"/>
            <a:r>
              <a:rPr lang="en-US" sz="1200" kern="1200" dirty="0" smtClean="0">
                <a:solidFill>
                  <a:schemeClr val="tx1"/>
                </a:solidFill>
                <a:effectLst/>
                <a:latin typeface="+mn-lt"/>
                <a:ea typeface="+mn-ea"/>
                <a:cs typeface="+mn-cs"/>
              </a:rPr>
              <a:t>Eat a variety of protein foods benefit from nutrients like B vitamins (niacin, thiamin, riboflavin, and B6), vitamin E, iron, zinc, and magnesium. B vitamins especially play a vital role in the function of the nervous system, aid in the formation of red blood cells, and help build tissues.</a:t>
            </a:r>
          </a:p>
          <a:p>
            <a:pPr lvl="0"/>
            <a:r>
              <a:rPr lang="en-US" sz="1200" kern="1200" dirty="0" smtClean="0">
                <a:solidFill>
                  <a:schemeClr val="tx1"/>
                </a:solidFill>
                <a:effectLst/>
                <a:latin typeface="+mn-lt"/>
                <a:ea typeface="+mn-ea"/>
                <a:cs typeface="+mn-cs"/>
              </a:rPr>
              <a:t>Iron is used to carry oxygen in the blood, and magnesium is used in building bones and in releasing energy from muscles.</a:t>
            </a:r>
          </a:p>
          <a:p>
            <a:pPr lvl="0"/>
            <a:r>
              <a:rPr lang="en-US" sz="1200" kern="1200" dirty="0" smtClean="0">
                <a:solidFill>
                  <a:schemeClr val="tx1"/>
                </a:solidFill>
                <a:effectLst/>
                <a:latin typeface="+mn-lt"/>
                <a:ea typeface="+mn-ea"/>
                <a:cs typeface="+mn-cs"/>
              </a:rPr>
              <a:t>Zinc is necessary for biochemical reactions and helps the immune system function properly.</a:t>
            </a:r>
          </a:p>
          <a:p>
            <a:pPr lvl="0"/>
            <a:r>
              <a:rPr lang="en-US" sz="1200" kern="1200" dirty="0" smtClean="0">
                <a:solidFill>
                  <a:schemeClr val="tx1"/>
                </a:solidFill>
                <a:effectLst/>
                <a:latin typeface="+mn-lt"/>
                <a:ea typeface="+mn-ea"/>
                <a:cs typeface="+mn-cs"/>
              </a:rPr>
              <a:t>EPA and DHA are omega-3 fatty acids found in varying amounts in seafood. Eating 8 ounces per week of seafood may help reduce the risk for heart disease. </a:t>
            </a:r>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486576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Eating peanuts and certain tree nuts (i.e., walnuts, almonds, and pistachios) may reduce the risk of heart disease when consumed as part of a diet that is nutritionally adequate and within calorie needs.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Because nuts and seeds are high in calories, eat them in small portions and use them to replace other protein foods, like some meat or poultry, rather than adding them to what you already eat. In addition, choose unsalted nuts and seeds to help reduce sodium intakes </a:t>
            </a:r>
          </a:p>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21</a:t>
            </a:fld>
            <a:endParaRPr lang="en-US" dirty="0"/>
          </a:p>
        </p:txBody>
      </p:sp>
    </p:spTree>
    <p:extLst>
      <p:ext uri="{BB962C8B-B14F-4D97-AF65-F5344CB8AC3E}">
        <p14:creationId xmlns:p14="http://schemas.microsoft.com/office/powerpoint/2010/main" val="59814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Include low-fat dairy with your meal. Why is that important?</a:t>
            </a:r>
            <a:endParaRPr lang="en-US" sz="1200" kern="1200" dirty="0" smtClean="0">
              <a:solidFill>
                <a:schemeClr val="tx1"/>
              </a:solidFill>
              <a:effectLst/>
              <a:latin typeface="+mn-lt"/>
              <a:ea typeface="+mn-ea"/>
              <a:cs typeface="+mn-cs"/>
            </a:endParaRPr>
          </a:p>
          <a:p>
            <a:pPr lvl="0" fontAlgn="ctr"/>
            <a:r>
              <a:rPr lang="en-US" sz="1200" kern="1200" dirty="0" smtClean="0">
                <a:solidFill>
                  <a:schemeClr val="tx1"/>
                </a:solidFill>
                <a:effectLst/>
                <a:latin typeface="+mn-lt"/>
                <a:ea typeface="+mn-ea"/>
                <a:cs typeface="+mn-cs"/>
              </a:rPr>
              <a:t>Calcium is used for building bones and teeth and in maintaining bone mass. Dairy products are the primary source of calcium in American diets. Diets that provide 3 cups or the equivalent of dairy products per day can improve bone mass.</a:t>
            </a:r>
          </a:p>
          <a:p>
            <a:pPr lvl="0" fontAlgn="ctr"/>
            <a:r>
              <a:rPr lang="en-US" sz="1200" kern="1200" dirty="0" smtClean="0">
                <a:solidFill>
                  <a:schemeClr val="tx1"/>
                </a:solidFill>
                <a:effectLst/>
                <a:latin typeface="+mn-lt"/>
                <a:ea typeface="+mn-ea"/>
                <a:cs typeface="+mn-cs"/>
              </a:rPr>
              <a:t>Dairy products, especially yogurt, fluid milk, and soymilk (soy beverage), provide potassium and can help maintain healthy blood pressure.</a:t>
            </a:r>
          </a:p>
          <a:p>
            <a:pPr lvl="0" fontAlgn="ctr"/>
            <a:r>
              <a:rPr lang="en-US" sz="1200" kern="1200" dirty="0" smtClean="0">
                <a:solidFill>
                  <a:schemeClr val="tx1"/>
                </a:solidFill>
                <a:effectLst/>
                <a:latin typeface="+mn-lt"/>
                <a:ea typeface="+mn-ea"/>
                <a:cs typeface="+mn-cs"/>
              </a:rPr>
              <a:t>Vitamin D functions in the body to maintain proper levels of calcium and phosphorous, thereby helping to build and maintain bones. Milk and soymilk (soy beverage) that are fortified with vitamin D are good sources of this nutrient</a:t>
            </a:r>
          </a:p>
          <a:p>
            <a:pPr lvl="0" fontAlgn="ctr"/>
            <a:r>
              <a:rPr lang="en-US" sz="1200" kern="1200" dirty="0" smtClean="0">
                <a:solidFill>
                  <a:schemeClr val="tx1"/>
                </a:solidFill>
                <a:effectLst/>
                <a:latin typeface="+mn-lt"/>
                <a:ea typeface="+mn-ea"/>
                <a:cs typeface="+mn-cs"/>
              </a:rPr>
              <a:t>Milk products that are consumed in their low-fat or fat-free forms provide little or no solid fat.</a:t>
            </a:r>
          </a:p>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8129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Take a closer look at your beverage!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 8-ounce glass of orange juice in the morning, a couple of sodas throughout the day, a sports drink after working out, and maybe a beer or glass of wine in the evening – all of these add up. Many people don’t realize just how many calories they can add to a meal by including sweetened drinks. In fact, beverages are responsible for almost half of all the added sugars in the American diet.</a:t>
            </a:r>
          </a:p>
          <a:p>
            <a:r>
              <a:rPr lang="en-US" sz="1200" kern="1200" dirty="0" smtClean="0">
                <a:solidFill>
                  <a:schemeClr val="tx1"/>
                </a:solidFill>
                <a:effectLst/>
                <a:latin typeface="+mn-lt"/>
                <a:ea typeface="+mn-ea"/>
                <a:cs typeface="+mn-cs"/>
              </a:rPr>
              <a:t>According to research published in the International Journal of Obesity, calories from liquids, such as soft drinks, sports beverages or sweetened tea, don’t seem to register as food. Thus, consuming these with your meal, instead of water or another calorie free beverage, will impact your health and weight over time.</a:t>
            </a:r>
          </a:p>
          <a:p>
            <a:r>
              <a:rPr lang="en-US" sz="1200" kern="1200" dirty="0" smtClean="0">
                <a:solidFill>
                  <a:schemeClr val="tx1"/>
                </a:solidFill>
                <a:effectLst/>
                <a:latin typeface="+mn-lt"/>
                <a:ea typeface="+mn-ea"/>
                <a:cs typeface="+mn-cs"/>
              </a:rPr>
              <a:t>Participants in a study at Purdue University were asked to consume 450 calories worth of jelly beans every day for four weeks and 450 calories worth of soda every day for another four weeks. On days they ate the jelly beans, the participants compensated by eating roughly 450 fewer calories from other foods. Therefore, they ingested no more calories than usual. But on days they drank the soda, the participants didn’t compensate. They ended up eating roughly 450 more calories than usual. Results like this let us know that beverages are a significant contributor to weight gain and associated healthy problems and they are often overlooked. Liquid calories don’t trip our satiety mechanisms; they just don’t register like solid foods.</a:t>
            </a:r>
          </a:p>
          <a:p>
            <a:r>
              <a:rPr lang="en-US" sz="1200" kern="1200" dirty="0" smtClean="0">
                <a:solidFill>
                  <a:schemeClr val="tx1"/>
                </a:solidFill>
                <a:effectLst/>
                <a:latin typeface="+mn-lt"/>
                <a:ea typeface="+mn-ea"/>
                <a:cs typeface="+mn-cs"/>
              </a:rPr>
              <a:t>Be aware of how many sweetened drinks you are consuming and try to make adjustments to consume more beverages without calories. Here is how easily sweetened daily beverage calories can add up and suggested modifications.</a:t>
            </a:r>
          </a:p>
          <a:p>
            <a:pPr lvl="0"/>
            <a:r>
              <a:rPr lang="en-US" sz="1200" kern="1200" dirty="0" smtClean="0">
                <a:solidFill>
                  <a:schemeClr val="tx1"/>
                </a:solidFill>
                <a:effectLst/>
                <a:latin typeface="+mn-lt"/>
                <a:ea typeface="+mn-ea"/>
                <a:cs typeface="+mn-cs"/>
              </a:rPr>
              <a:t>8oz. of juice with breakfast - 110 calories (instead include a serving of whole fruit with breakfast such as ½ banana, cup of berries 50 cal.)</a:t>
            </a:r>
          </a:p>
          <a:p>
            <a:pPr lvl="0"/>
            <a:r>
              <a:rPr lang="en-US" sz="1200" kern="1200" dirty="0" smtClean="0">
                <a:solidFill>
                  <a:schemeClr val="tx1"/>
                </a:solidFill>
                <a:effectLst/>
                <a:latin typeface="+mn-lt"/>
                <a:ea typeface="+mn-ea"/>
                <a:cs typeface="+mn-cs"/>
              </a:rPr>
              <a:t>Coffee with cream and sugar -  90 calories ( drink coffee or tea black or use no calorie sweeteners like stevia and low fat /skim milk or fat free half &amp; half – a 0 -45 calories)</a:t>
            </a:r>
          </a:p>
          <a:p>
            <a:pPr lvl="0"/>
            <a:r>
              <a:rPr lang="en-US" sz="1200" kern="1200" dirty="0" smtClean="0">
                <a:solidFill>
                  <a:schemeClr val="tx1"/>
                </a:solidFill>
                <a:effectLst/>
                <a:latin typeface="+mn-lt"/>
                <a:ea typeface="+mn-ea"/>
                <a:cs typeface="+mn-cs"/>
              </a:rPr>
              <a:t>24 oz. of soda with lunch – 280 calories (enjoy plain, sparkling or flavored water – 0 calories)</a:t>
            </a:r>
          </a:p>
          <a:p>
            <a:pPr lvl="0"/>
            <a:r>
              <a:rPr lang="en-US" sz="1200" kern="1200" dirty="0" smtClean="0">
                <a:solidFill>
                  <a:schemeClr val="tx1"/>
                </a:solidFill>
                <a:effectLst/>
                <a:latin typeface="+mn-lt"/>
                <a:ea typeface="+mn-ea"/>
                <a:cs typeface="+mn-cs"/>
              </a:rPr>
              <a:t>12 oz. beer or 5 oz. glass of wine in the evening - 125-150 calories -try light beer (100 calories) or a wine spritzer (75 calories) or even better, a flavored sparkling water (0 cal.)</a:t>
            </a:r>
          </a:p>
          <a:p>
            <a:r>
              <a:rPr lang="en-US" sz="1200" kern="1200" dirty="0" smtClean="0">
                <a:solidFill>
                  <a:schemeClr val="tx1"/>
                </a:solidFill>
                <a:effectLst/>
                <a:latin typeface="+mn-lt"/>
                <a:ea typeface="+mn-ea"/>
                <a:cs typeface="+mn-cs"/>
              </a:rPr>
              <a:t>Total: 605-630 calories in a day (95- 195 calories in a day)</a:t>
            </a:r>
          </a:p>
          <a:p>
            <a:r>
              <a:rPr lang="en-US" sz="1200" kern="1200" dirty="0" smtClean="0">
                <a:solidFill>
                  <a:schemeClr val="tx1"/>
                </a:solidFill>
                <a:effectLst/>
                <a:latin typeface="+mn-lt"/>
                <a:ea typeface="+mn-ea"/>
                <a:cs typeface="+mn-cs"/>
              </a:rPr>
              <a:t>Also be aware of portion sizes, supersized sodas contain a quart or more – that’s huge! And don’t forget to count those free refills when eating out!  </a:t>
            </a:r>
          </a:p>
          <a:p>
            <a:r>
              <a:rPr lang="en-US" sz="1200" kern="1200" dirty="0" smtClean="0">
                <a:solidFill>
                  <a:schemeClr val="tx1"/>
                </a:solidFill>
                <a:effectLst/>
                <a:latin typeface="+mn-lt"/>
                <a:ea typeface="+mn-ea"/>
                <a:cs typeface="+mn-cs"/>
              </a:rPr>
              <a:t>Water gets boring, we get it.  Change things up a bit and add flavor to your water with interesting recipes to </a:t>
            </a:r>
            <a:r>
              <a:rPr lang="en-US" sz="1200" u="sng" kern="1200" dirty="0" smtClean="0">
                <a:solidFill>
                  <a:schemeClr val="tx1"/>
                </a:solidFill>
                <a:effectLst/>
                <a:latin typeface="+mn-lt"/>
                <a:ea typeface="+mn-ea"/>
                <a:cs typeface="+mn-cs"/>
                <a:hlinkClick r:id="rId3"/>
              </a:rPr>
              <a:t>Rev Your Bev</a:t>
            </a:r>
            <a:r>
              <a:rPr lang="en-US" sz="1200" kern="1200" dirty="0" smtClean="0">
                <a:solidFill>
                  <a:schemeClr val="tx1"/>
                </a:solidFill>
                <a:effectLst/>
                <a:latin typeface="+mn-lt"/>
                <a:ea typeface="+mn-ea"/>
                <a:cs typeface="+mn-cs"/>
              </a:rPr>
              <a:t> from our friends at Virginia Foundation for Healthy Youth and be sure to check out their </a:t>
            </a:r>
            <a:r>
              <a:rPr lang="en-US" sz="1200" u="sng" kern="1200" dirty="0" smtClean="0">
                <a:solidFill>
                  <a:schemeClr val="tx1"/>
                </a:solidFill>
                <a:effectLst/>
                <a:latin typeface="+mn-lt"/>
                <a:ea typeface="+mn-ea"/>
                <a:cs typeface="+mn-cs"/>
                <a:hlinkClick r:id="rId4"/>
              </a:rPr>
              <a:t>Flavor Finder</a:t>
            </a:r>
            <a:r>
              <a:rPr lang="en-US" sz="1200" kern="1200" dirty="0" smtClean="0">
                <a:solidFill>
                  <a:schemeClr val="tx1"/>
                </a:solidFill>
                <a:effectLst/>
                <a:latin typeface="+mn-lt"/>
                <a:ea typeface="+mn-ea"/>
                <a:cs typeface="+mn-cs"/>
              </a:rPr>
              <a:t> to find your perfect blend!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426301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What your healthy meal plan looks like  </a:t>
            </a:r>
            <a:r>
              <a:rPr lang="en-US" sz="1200" b="1" kern="1200" dirty="0" smtClean="0">
                <a:solidFill>
                  <a:schemeClr val="tx1"/>
                </a:solidFill>
                <a:effectLst/>
                <a:latin typeface="+mn-lt"/>
                <a:ea typeface="+mn-ea"/>
                <a:cs typeface="+mn-cs"/>
              </a:rPr>
              <a:t>- Aim to make small changes to create an eating style that improves health now and in the future.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778817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Eating well most of the time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By following these build a better meal guidelines, we should be able to fuel our bodies with necessary nutrients. Including physical activity and moving more in our daily lives is also a recommendation. If these conditions are met, is it possible to enjoy a scoop of ice cream or a slice of birthday cake? Although the balance may be different for everyone, we all have room for moderation.</a:t>
            </a:r>
          </a:p>
          <a:p>
            <a:r>
              <a:rPr lang="en-US" sz="1200" kern="1200" dirty="0" smtClean="0">
                <a:solidFill>
                  <a:schemeClr val="tx1"/>
                </a:solidFill>
                <a:effectLst/>
                <a:latin typeface="+mn-lt"/>
                <a:ea typeface="+mn-ea"/>
                <a:cs typeface="+mn-cs"/>
              </a:rPr>
              <a:t>Moderation is not a popular concept. While eating in moderation is becoming an emerging trend, we Americans generally tend to eat whatever and whenever we want. We alternate between either binging on sweets and fatty foods, or cleanses and deprivation diets. But eating sensibly while occasionally enjoying a decadent treat? It just makes too much sense.  So here are some top tips for eating in moderation: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689230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Develop a guiding principle</a:t>
            </a:r>
            <a:r>
              <a:rPr lang="en-US" sz="1200" kern="1200" dirty="0" smtClean="0">
                <a:solidFill>
                  <a:schemeClr val="tx1"/>
                </a:solidFill>
                <a:effectLst/>
                <a:latin typeface="+mn-lt"/>
                <a:ea typeface="+mn-ea"/>
                <a:cs typeface="+mn-cs"/>
              </a:rPr>
              <a:t>. Decide what moderation looks like to you. To some, it’s eating meat, sweets, and processed foods occasionally. In practice, this means you generally eat vegetables at home, but when going out to eat or being a guest in someone’s home, all bets are off. You have no quotas or rules, which makes it sustainable. This is what we’ve found works best for most people.  Before you start pursuing moderation, decide what works best for you and your lifestyle!</a:t>
            </a:r>
          </a:p>
          <a:p>
            <a:pPr lvl="0"/>
            <a:r>
              <a:rPr lang="en-US" sz="1200" b="1" kern="1200" dirty="0" smtClean="0">
                <a:solidFill>
                  <a:schemeClr val="tx1"/>
                </a:solidFill>
                <a:effectLst/>
                <a:latin typeface="+mn-lt"/>
                <a:ea typeface="+mn-ea"/>
                <a:cs typeface="+mn-cs"/>
              </a:rPr>
              <a:t>Enjoy what’s meant to be enjoyed</a:t>
            </a:r>
            <a:r>
              <a:rPr lang="en-US" sz="1200" kern="1200" dirty="0" smtClean="0">
                <a:solidFill>
                  <a:schemeClr val="tx1"/>
                </a:solidFill>
                <a:effectLst/>
                <a:latin typeface="+mn-lt"/>
                <a:ea typeface="+mn-ea"/>
                <a:cs typeface="+mn-cs"/>
              </a:rPr>
              <a:t>. Treats are just that: treats! And treats are meant to be enjoyed. While you savor your break from eating in moderation, try to avoid the typical guilty talk (“I know I shouldn’t be eating this”) and instead focus on the pleasure of the experience.</a:t>
            </a:r>
          </a:p>
          <a:p>
            <a:pPr lvl="0"/>
            <a:r>
              <a:rPr lang="en-US" sz="1200" b="1" kern="1200" dirty="0" smtClean="0">
                <a:solidFill>
                  <a:schemeClr val="tx1"/>
                </a:solidFill>
                <a:effectLst/>
                <a:latin typeface="+mn-lt"/>
                <a:ea typeface="+mn-ea"/>
                <a:cs typeface="+mn-cs"/>
              </a:rPr>
              <a:t>Out of sight out of mind.</a:t>
            </a:r>
            <a:r>
              <a:rPr lang="en-US" sz="1200" kern="1200" dirty="0" smtClean="0">
                <a:solidFill>
                  <a:schemeClr val="tx1"/>
                </a:solidFill>
                <a:effectLst/>
                <a:latin typeface="+mn-lt"/>
                <a:ea typeface="+mn-ea"/>
                <a:cs typeface="+mn-cs"/>
              </a:rPr>
              <a:t> Buying less of the food you’re trying to limit is key to a moderate approach. Try to limit your purchase of processed and sweet-filled foods since if you can see it in the kitchen, it’s difficult to avoid. Instead, stock up on healthy snack foods and desserts like nuts, veggies and hummus, berries and yogurt, small pieces of dark chocolate, etc.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136641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Allow time for your taste buds to change.</a:t>
            </a:r>
            <a:r>
              <a:rPr lang="en-US" sz="1200" kern="1200" dirty="0" smtClean="0">
                <a:solidFill>
                  <a:schemeClr val="tx1"/>
                </a:solidFill>
                <a:effectLst/>
                <a:latin typeface="+mn-lt"/>
                <a:ea typeface="+mn-ea"/>
                <a:cs typeface="+mn-cs"/>
              </a:rPr>
              <a:t> It may take a few months, but once you we switch your diet to whole foods, the less you crave sugary and processed foods. If you’re working on this, don’t give up! It takes time for your tastes to change. It’s definitely a challenge to not give in to sugar cravings once in a while, but your urges for sugar should decline quite a bit.</a:t>
            </a:r>
          </a:p>
          <a:p>
            <a:r>
              <a:rPr lang="en-US"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Engage in mindfulness.</a:t>
            </a:r>
            <a:r>
              <a:rPr lang="en-US" sz="1200" kern="1200" dirty="0" smtClean="0">
                <a:solidFill>
                  <a:schemeClr val="tx1"/>
                </a:solidFill>
                <a:effectLst/>
                <a:latin typeface="+mn-lt"/>
                <a:ea typeface="+mn-ea"/>
                <a:cs typeface="+mn-cs"/>
              </a:rPr>
              <a:t> Eating mindfully is being fully aware of the food you are eating — including avoiding hand-to-mouth snacking or multitasking. This goes hand in hand with enjoying your indulgences with a present mind. Practice that mental presence for everyday eating too; you may find it’s more enjoyable in the long run.</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Don’t beat yourself up</a:t>
            </a:r>
            <a:r>
              <a:rPr lang="en-US" sz="1200" kern="1200" dirty="0" smtClean="0">
                <a:solidFill>
                  <a:schemeClr val="tx1"/>
                </a:solidFill>
                <a:effectLst/>
                <a:latin typeface="+mn-lt"/>
                <a:ea typeface="+mn-ea"/>
                <a:cs typeface="+mn-cs"/>
              </a:rPr>
              <a:t>. Oh well, so you messed up and overdid it? It’s okay. We all do it and instead of being guilty, give yourself the grace to try again tomorrow. You’ll find that over time it’s more sustainable to try with a positive outlook than to beat yourself up with guilt complexes. </a:t>
            </a:r>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201481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Use portion size to your advantage</a:t>
            </a:r>
            <a:r>
              <a:rPr lang="en-US" sz="1200" kern="1200" dirty="0" smtClean="0">
                <a:solidFill>
                  <a:schemeClr val="tx1"/>
                </a:solidFill>
                <a:effectLst/>
                <a:latin typeface="+mn-lt"/>
                <a:ea typeface="+mn-ea"/>
                <a:cs typeface="+mn-cs"/>
              </a:rPr>
              <a:t>. Try smaller portions of desserts or treat foods. You can make small desserts in your house so that you can end on a sweet treat instead of a sick stomach. Even just a few bites can fulfill a sugar urge.</a:t>
            </a:r>
          </a:p>
          <a:p>
            <a:pPr lvl="0"/>
            <a:r>
              <a:rPr lang="en-US" sz="1200" b="1" kern="1200" dirty="0" smtClean="0">
                <a:solidFill>
                  <a:schemeClr val="tx1"/>
                </a:solidFill>
                <a:effectLst/>
                <a:latin typeface="+mn-lt"/>
                <a:ea typeface="+mn-ea"/>
                <a:cs typeface="+mn-cs"/>
              </a:rPr>
              <a:t>Strive for variety and balance</a:t>
            </a:r>
            <a:r>
              <a:rPr lang="en-US" sz="1200" kern="1200" dirty="0" smtClean="0">
                <a:solidFill>
                  <a:schemeClr val="tx1"/>
                </a:solidFill>
                <a:effectLst/>
                <a:latin typeface="+mn-lt"/>
                <a:ea typeface="+mn-ea"/>
                <a:cs typeface="+mn-cs"/>
              </a:rPr>
              <a:t>. When your dinner is full of interesting flavors and textures with lots of variety in food groups, you don’t tend to crave after dinner snacks or treat foods to make up for a lousy dinner.</a:t>
            </a:r>
          </a:p>
          <a:p>
            <a:pPr lvl="0"/>
            <a:r>
              <a:rPr lang="en-US" sz="1200" b="1" kern="1200" dirty="0" smtClean="0">
                <a:solidFill>
                  <a:schemeClr val="tx1"/>
                </a:solidFill>
                <a:effectLst/>
                <a:latin typeface="+mn-lt"/>
                <a:ea typeface="+mn-ea"/>
                <a:cs typeface="+mn-cs"/>
              </a:rPr>
              <a:t>Plan ahead</a:t>
            </a:r>
            <a:r>
              <a:rPr lang="en-US" sz="1200" kern="1200" dirty="0" smtClean="0">
                <a:solidFill>
                  <a:schemeClr val="tx1"/>
                </a:solidFill>
                <a:effectLst/>
                <a:latin typeface="+mn-lt"/>
                <a:ea typeface="+mn-ea"/>
                <a:cs typeface="+mn-cs"/>
              </a:rPr>
              <a:t>. Like anything, eating in moderation involves planning ahead to make sure healthy foods are readily available and other foods are less so. Take a few moments to be intentional in your food planning and lifestyle patterns to support your guiding principle of moderation.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8332227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lvl="0"/>
            <a:r>
              <a:rPr lang="en-US" dirty="0" smtClean="0"/>
              <a:t>Mason Jar Meals</a:t>
            </a:r>
            <a:r>
              <a:rPr lang="en-US" baseline="0" dirty="0" smtClean="0"/>
              <a:t> - </a:t>
            </a:r>
            <a:r>
              <a:rPr lang="en-US" dirty="0" smtClean="0">
                <a:hlinkClick r:id="rId3"/>
              </a:rPr>
              <a:t>https://www.youtube.com/watch?v=XPubP0Kz9OY</a:t>
            </a:r>
            <a:endParaRPr lang="en-US" dirty="0" smtClean="0"/>
          </a:p>
          <a:p>
            <a:pPr lvl="0"/>
            <a:r>
              <a:rPr lang="en-US" dirty="0" smtClean="0"/>
              <a:t>Make Ahead</a:t>
            </a:r>
            <a:r>
              <a:rPr lang="en-US" baseline="0" dirty="0" smtClean="0"/>
              <a:t> Meals - </a:t>
            </a:r>
            <a:r>
              <a:rPr lang="en-US" dirty="0" smtClean="0">
                <a:hlinkClick r:id="rId4"/>
              </a:rPr>
              <a:t>https://www.youtube.com/watch?v=laAj2s7BUwo</a:t>
            </a:r>
            <a:endParaRPr lang="en-US" dirty="0" smtClean="0"/>
          </a:p>
          <a:p>
            <a:pPr lvl="0"/>
            <a:r>
              <a:rPr lang="en-US" dirty="0" smtClean="0"/>
              <a:t>5 Easy Weeknight Dinner ideas - </a:t>
            </a:r>
            <a:r>
              <a:rPr lang="en-US" dirty="0" smtClean="0">
                <a:hlinkClick r:id="rId5"/>
              </a:rPr>
              <a:t>https://www.youtube.com/watch?v=7_9bjux2FEg</a:t>
            </a:r>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614409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do you want to be made of?</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 a master builder!</a:t>
            </a:r>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7980965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Sources: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Choosemyplate.gov</a:t>
            </a:r>
          </a:p>
          <a:p>
            <a:r>
              <a:rPr lang="en-US" sz="1200" kern="1200" dirty="0" smtClean="0">
                <a:solidFill>
                  <a:schemeClr val="tx1"/>
                </a:solidFill>
                <a:effectLst/>
                <a:latin typeface="+mn-lt"/>
                <a:ea typeface="+mn-ea"/>
                <a:cs typeface="+mn-cs"/>
              </a:rPr>
              <a:t>Food and Health Communications / foodandhealth.com</a:t>
            </a:r>
          </a:p>
          <a:p>
            <a:r>
              <a:rPr lang="en-US" sz="1200" kern="1200" dirty="0" smtClean="0">
                <a:solidFill>
                  <a:schemeClr val="tx1"/>
                </a:solidFill>
                <a:effectLst/>
                <a:latin typeface="+mn-lt"/>
                <a:ea typeface="+mn-ea"/>
                <a:cs typeface="+mn-cs"/>
              </a:rPr>
              <a:t>Moore, L. lvmoore@cdc. go., Pinard, C., &amp; Yaroch, A. (2016). Features in Grocery Stores that Motivate Shoppers to Buy Healthier Foods, ConsumerStyles 2014. Journal of Community Health, 41(4), 812–817. </a:t>
            </a:r>
            <a:r>
              <a:rPr lang="en-US" sz="1200" u="sng" kern="1200" dirty="0" smtClean="0">
                <a:solidFill>
                  <a:schemeClr val="tx1"/>
                </a:solidFill>
                <a:effectLst/>
                <a:latin typeface="+mn-lt"/>
                <a:ea typeface="+mn-ea"/>
                <a:cs typeface="+mn-cs"/>
                <a:hlinkClick r:id="rId3"/>
              </a:rPr>
              <a:t>https://doi-org.proxy195.nclive.org/10.1007/s10900-016-0158-x</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Healthy Weight. (2018, September 18). Retrieved from </a:t>
            </a:r>
            <a:r>
              <a:rPr lang="en-US" sz="1200" u="sng" kern="1200" dirty="0" smtClean="0">
                <a:solidFill>
                  <a:schemeClr val="tx1"/>
                </a:solidFill>
                <a:effectLst/>
                <a:latin typeface="+mn-lt"/>
                <a:ea typeface="+mn-ea"/>
                <a:cs typeface="+mn-cs"/>
                <a:hlinkClick r:id="rId4"/>
              </a:rPr>
              <a:t>https://www.cdc.gov/healthyweight/healthy_eating/meals.html</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Talukdar, D., &amp; Lindsey, C. (2013). To Buy or Not to Buy: Consumers’ Demand Response Patterns for Healthy Versus Unhealthy Food. Journal of Marketing, 77(2), 124–138. </a:t>
            </a:r>
            <a:r>
              <a:rPr lang="en-US" sz="1200" u="sng" kern="1200" dirty="0" smtClean="0">
                <a:solidFill>
                  <a:schemeClr val="tx1"/>
                </a:solidFill>
                <a:effectLst/>
                <a:latin typeface="+mn-lt"/>
                <a:ea typeface="+mn-ea"/>
                <a:cs typeface="+mn-cs"/>
                <a:hlinkClick r:id="rId5"/>
              </a:rPr>
              <a:t>https://doi-org.proxy195.nclive.org/10.1509/jm.11.0222</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University of Illinois Extension, </a:t>
            </a:r>
            <a:r>
              <a:rPr lang="en-US" sz="1200" u="sng" kern="1200" dirty="0" smtClean="0">
                <a:solidFill>
                  <a:schemeClr val="tx1"/>
                </a:solidFill>
                <a:effectLst/>
                <a:latin typeface="+mn-lt"/>
                <a:ea typeface="+mn-ea"/>
                <a:cs typeface="+mn-cs"/>
                <a:hlinkClick r:id="rId6"/>
              </a:rPr>
              <a:t>https://web.extension.illinois.edu</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999041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Variety</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 healthy diet includes eating a variety of foods. </a:t>
            </a:r>
          </a:p>
          <a:p>
            <a:pPr lvl="0"/>
            <a:r>
              <a:rPr lang="en-US" sz="1200" kern="1200" dirty="0" smtClean="0">
                <a:solidFill>
                  <a:schemeClr val="tx1"/>
                </a:solidFill>
                <a:effectLst/>
                <a:latin typeface="+mn-lt"/>
                <a:ea typeface="+mn-ea"/>
                <a:cs typeface="+mn-cs"/>
              </a:rPr>
              <a:t>You will naturally consume the optimal nutrients from all food groups by including vegetables, fruits, lean protein, whole grains and dairy in your diet.</a:t>
            </a:r>
          </a:p>
          <a:p>
            <a:pPr lvl="0"/>
            <a:r>
              <a:rPr lang="en-US" sz="1200" kern="1200" dirty="0" smtClean="0">
                <a:solidFill>
                  <a:schemeClr val="tx1"/>
                </a:solidFill>
                <a:effectLst/>
                <a:latin typeface="+mn-lt"/>
                <a:ea typeface="+mn-ea"/>
                <a:cs typeface="+mn-cs"/>
              </a:rPr>
              <a:t>Plan ahead for meals to include most (if not all) food groups, and plan ahead for snacks to include at least two (preferably three) food groups.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704598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Amount</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amount of food you eat is also an important part of building a healthy eating style. We have different calorie and nutrition needs based on our age, activity level and gender. </a:t>
            </a:r>
          </a:p>
          <a:p>
            <a:pPr lvl="0"/>
            <a:r>
              <a:rPr lang="en-US" sz="1200" kern="1200" dirty="0" smtClean="0">
                <a:solidFill>
                  <a:schemeClr val="tx1"/>
                </a:solidFill>
                <a:effectLst/>
                <a:latin typeface="+mn-lt"/>
                <a:ea typeface="+mn-ea"/>
                <a:cs typeface="+mn-cs"/>
              </a:rPr>
              <a:t>How much you 	eat and drink can affect your weight, and also your risk for heart disease, diabetes, and cancer.</a:t>
            </a:r>
          </a:p>
          <a:p>
            <a:pPr lvl="0"/>
            <a:r>
              <a:rPr lang="en-US" sz="1200" kern="1200" dirty="0" smtClean="0">
                <a:solidFill>
                  <a:schemeClr val="tx1"/>
                </a:solidFill>
                <a:effectLst/>
                <a:latin typeface="+mn-lt"/>
                <a:ea typeface="+mn-ea"/>
                <a:cs typeface="+mn-cs"/>
              </a:rPr>
              <a:t>Be aware of the amount of what you eat and drink during meals and snacks. You can cut down on calories by choosing smaller portions.</a:t>
            </a:r>
          </a:p>
          <a:p>
            <a:pPr lvl="0"/>
            <a:r>
              <a:rPr lang="en-US" sz="1200" kern="1200" dirty="0" smtClean="0">
                <a:solidFill>
                  <a:schemeClr val="tx1"/>
                </a:solidFill>
                <a:effectLst/>
                <a:latin typeface="+mn-lt"/>
                <a:ea typeface="+mn-ea"/>
                <a:cs typeface="+mn-cs"/>
              </a:rPr>
              <a:t>Food labels can help inform you about amount and calories of a serving size. Later in this program, we will look at some changes to the food label that should help them make more sense.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488359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dirty="0" smtClean="0">
                <a:solidFill>
                  <a:prstClr val="black"/>
                </a:solidFill>
              </a:rPr>
              <a:t>*Add icons</a:t>
            </a:r>
            <a:r>
              <a:rPr lang="en-US" sz="1200" baseline="0" dirty="0" smtClean="0">
                <a:solidFill>
                  <a:prstClr val="black"/>
                </a:solidFill>
              </a:rPr>
              <a:t> of useful apps to this slide once determined</a:t>
            </a:r>
          </a:p>
          <a:p>
            <a:r>
              <a:rPr lang="en-US" sz="1200" b="1" kern="1200" dirty="0" smtClean="0">
                <a:solidFill>
                  <a:schemeClr val="tx1"/>
                </a:solidFill>
                <a:effectLst/>
                <a:latin typeface="+mn-lt"/>
                <a:ea typeface="+mn-ea"/>
                <a:cs typeface="+mn-cs"/>
              </a:rPr>
              <a:t>Reaching and/or maintaining a healthy weight</a:t>
            </a:r>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As you age, manage your calories to stay at a healthy weight. This will prevent gradual weight gain over time. </a:t>
            </a:r>
          </a:p>
          <a:p>
            <a:pPr lvl="0"/>
            <a:r>
              <a:rPr lang="en-US" sz="1200" kern="1200" dirty="0" smtClean="0">
                <a:solidFill>
                  <a:schemeClr val="tx1"/>
                </a:solidFill>
                <a:effectLst/>
                <a:latin typeface="+mn-lt"/>
                <a:ea typeface="+mn-ea"/>
                <a:cs typeface="+mn-cs"/>
              </a:rPr>
              <a:t>Keep a food record or food diary can increase your awareness of calories consumed, amounts of food eaten, and serving sizes we have become accustomed to. This will help if we need to make changes to better align our eating habits with recommended dietary guidelines for good health.</a:t>
            </a:r>
          </a:p>
          <a:p>
            <a:pPr lvl="0"/>
            <a:r>
              <a:rPr lang="en-US" sz="1200" kern="1200" dirty="0" smtClean="0">
                <a:solidFill>
                  <a:schemeClr val="tx1"/>
                </a:solidFill>
                <a:effectLst/>
                <a:latin typeface="+mn-lt"/>
                <a:ea typeface="+mn-ea"/>
                <a:cs typeface="+mn-cs"/>
              </a:rPr>
              <a:t>There are online tools available on your phone, tablet or computer to help you periodically track what you eat and drink, and this can help you better understand your calorie intake and need overtime.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182440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Eating healthy does not have to be expensive (but that is often an excuse used)</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Plan your grocery list around your meals and snacks,  and look for weekly specials.</a:t>
            </a:r>
          </a:p>
          <a:p>
            <a:pPr lvl="0"/>
            <a:r>
              <a:rPr lang="en-US" sz="1200" kern="1200" dirty="0" smtClean="0">
                <a:solidFill>
                  <a:schemeClr val="tx1"/>
                </a:solidFill>
                <a:effectLst/>
                <a:latin typeface="+mn-lt"/>
                <a:ea typeface="+mn-ea"/>
                <a:cs typeface="+mn-cs"/>
              </a:rPr>
              <a:t>Since half of your plate should be vegetables and fruits, aim to buy produce that is in season.</a:t>
            </a:r>
          </a:p>
          <a:p>
            <a:pPr lvl="0"/>
            <a:r>
              <a:rPr lang="en-US" sz="1200" kern="1200" dirty="0" smtClean="0">
                <a:solidFill>
                  <a:schemeClr val="tx1"/>
                </a:solidFill>
                <a:effectLst/>
                <a:latin typeface="+mn-lt"/>
                <a:ea typeface="+mn-ea"/>
                <a:cs typeface="+mn-cs"/>
              </a:rPr>
              <a:t>Check out your local farmer’s markets for the Virginia growing season—this can save money and taste delicious. (provide link or extra handout for Virginia Farmer’s Markets.)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966393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Our next section will go into more details to help you stay with your budget while still planning your healthy meals. </a:t>
            </a:r>
          </a:p>
          <a:p>
            <a:r>
              <a:rPr lang="en-US" sz="1200" b="1" u="none" strike="noStrike"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What your shopping cart looks like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990013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How to outsmart the store</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From the placement of products, display location even the lighting and music are heavily researched and planned by supermarkets and stores to make you purchase specific products (Moore and Yaroch 2016).  </a:t>
            </a:r>
          </a:p>
          <a:p>
            <a:pPr lvl="0"/>
            <a:r>
              <a:rPr lang="en-US" sz="1200" kern="1200" dirty="0" smtClean="0">
                <a:solidFill>
                  <a:schemeClr val="tx1"/>
                </a:solidFill>
                <a:effectLst/>
                <a:latin typeface="+mn-lt"/>
                <a:ea typeface="+mn-ea"/>
                <a:cs typeface="+mn-cs"/>
              </a:rPr>
              <a:t>Grocery shopping sounds like a simple task and it can be, but with many stores carrying over 40,000 items on the shelves shopping can also be intimidating or at least distracting (Talukdar, D., &amp; Lindsey, C. 2013). </a:t>
            </a:r>
          </a:p>
          <a:p>
            <a:pPr lvl="0"/>
            <a:r>
              <a:rPr lang="en-US" sz="1200" kern="1200" dirty="0" smtClean="0">
                <a:solidFill>
                  <a:schemeClr val="tx1"/>
                </a:solidFill>
                <a:effectLst/>
                <a:latin typeface="+mn-lt"/>
                <a:ea typeface="+mn-ea"/>
                <a:cs typeface="+mn-cs"/>
              </a:rPr>
              <a:t>Have you ever made a trip to the store and forgotten the main item you went in for but left with 2 bags of purchases you did not plan to buy?  Were these items healthy choices or things that you normally eat?  These tips will help you save time, money and keep you on tack on your next trip to the grocery store!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2.  </a:t>
            </a:r>
            <a:r>
              <a:rPr lang="en-US" sz="1200" b="1" kern="1200" dirty="0" smtClean="0">
                <a:solidFill>
                  <a:schemeClr val="tx1"/>
                </a:solidFill>
                <a:effectLst/>
                <a:latin typeface="+mn-lt"/>
                <a:ea typeface="+mn-ea"/>
                <a:cs typeface="+mn-cs"/>
              </a:rPr>
              <a:t>Avoid Impulse buys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Many store products are strategically placed for impulse buys. These items are often unhealthy  (Moore &amp; Yaroch 2016). </a:t>
            </a:r>
          </a:p>
          <a:p>
            <a:pPr lvl="0"/>
            <a:r>
              <a:rPr lang="en-US" sz="1200" kern="1200" dirty="0" smtClean="0">
                <a:solidFill>
                  <a:schemeClr val="tx1"/>
                </a:solidFill>
                <a:effectLst/>
                <a:latin typeface="+mn-lt"/>
                <a:ea typeface="+mn-ea"/>
                <a:cs typeface="+mn-cs"/>
              </a:rPr>
              <a:t>Where are these impulse buy areas? Near checkout counters</a:t>
            </a:r>
          </a:p>
          <a:p>
            <a:pPr lvl="0"/>
            <a:r>
              <a:rPr lang="en-US" sz="1200" kern="1200" dirty="0" smtClean="0">
                <a:solidFill>
                  <a:schemeClr val="tx1"/>
                </a:solidFill>
                <a:effectLst/>
                <a:latin typeface="+mn-lt"/>
                <a:ea typeface="+mn-ea"/>
                <a:cs typeface="+mn-cs"/>
              </a:rPr>
              <a:t>What type of items do you see in these impulse buy areas? Researchers found that many people have 	the underlying thoughts that “unhealthy food = tasty” and in contrast healthy food is bland.  By placing “tasty” items in specific places shoppers are more likely to buy them (Talukdar, D., &amp; Lindsey, C. 2013).</a:t>
            </a:r>
          </a:p>
          <a:p>
            <a:pPr lvl="0"/>
            <a:r>
              <a:rPr lang="en-US" sz="1200" kern="1200" dirty="0" smtClean="0">
                <a:solidFill>
                  <a:schemeClr val="tx1"/>
                </a:solidFill>
                <a:effectLst/>
                <a:latin typeface="+mn-lt"/>
                <a:ea typeface="+mn-ea"/>
                <a:cs typeface="+mn-cs"/>
              </a:rPr>
              <a:t>Are you familiar with product grouping, usually in a display of their own? Think chocolate near graham crackers and marshmallows</a:t>
            </a:r>
          </a:p>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8</a:t>
            </a:fld>
            <a:endParaRPr lang="en-US" dirty="0"/>
          </a:p>
        </p:txBody>
      </p:sp>
    </p:spTree>
    <p:extLst>
      <p:ext uri="{BB962C8B-B14F-4D97-AF65-F5344CB8AC3E}">
        <p14:creationId xmlns:p14="http://schemas.microsoft.com/office/powerpoint/2010/main" val="91916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r>
              <a:rPr lang="en-US" sz="1200" b="1" kern="1200" dirty="0" smtClean="0">
                <a:solidFill>
                  <a:schemeClr val="tx1"/>
                </a:solidFill>
                <a:effectLst/>
                <a:latin typeface="+mn-lt"/>
                <a:ea typeface="+mn-ea"/>
                <a:cs typeface="+mn-cs"/>
              </a:rPr>
              <a:t>Mistake No. 1: Buying Produce Without a Plan</a:t>
            </a:r>
          </a:p>
          <a:p>
            <a:r>
              <a:rPr lang="en-US" sz="1200" kern="1200" dirty="0" smtClean="0">
                <a:solidFill>
                  <a:schemeClr val="tx1"/>
                </a:solidFill>
                <a:effectLst/>
                <a:latin typeface="+mn-lt"/>
                <a:ea typeface="+mn-ea"/>
                <a:cs typeface="+mn-cs"/>
              </a:rPr>
              <a:t>Let’s be honest: Sometimes the pretty colors and unique shapes of produce lures you in. “Why yes, I do need this $3 dragon fruit for my fruit bowl.” No, you don’t—stick with more practical produce that you know you will eat. Or if you’re not sure what’s on your weekly menu, stick with heartier produce picks that won’t go bad quickly, like root veggies, hearty winter greens, squash, potatoes, apples, and citrus fruits.</a:t>
            </a:r>
          </a:p>
          <a:p>
            <a:r>
              <a:rPr lang="en-US" sz="1200" b="1" kern="1200" dirty="0" smtClean="0">
                <a:solidFill>
                  <a:schemeClr val="tx1"/>
                </a:solidFill>
                <a:effectLst/>
                <a:latin typeface="+mn-lt"/>
                <a:ea typeface="+mn-ea"/>
                <a:cs typeface="+mn-cs"/>
              </a:rPr>
              <a:t>Mistake No. 2: Frequenting Convenience Stores for Snacks</a:t>
            </a:r>
          </a:p>
          <a:p>
            <a:r>
              <a:rPr lang="en-US" sz="1200" kern="1200" dirty="0" smtClean="0">
                <a:solidFill>
                  <a:schemeClr val="tx1"/>
                </a:solidFill>
                <a:effectLst/>
                <a:latin typeface="+mn-lt"/>
                <a:ea typeface="+mn-ea"/>
                <a:cs typeface="+mn-cs"/>
              </a:rPr>
              <a:t>Do you buy a $2 mini bag of nuts at the convenience store for your afternoon snack? You might as well start lighting your money on fire right now. Just because convenience store snacks are small and, well, convenient, doesn’t always mean they’re cheap. Actually, they’re even more expensive when you opt for single-size portions.</a:t>
            </a:r>
          </a:p>
          <a:p>
            <a:r>
              <a:rPr lang="en-US" sz="1200" kern="1200" dirty="0" smtClean="0">
                <a:solidFill>
                  <a:schemeClr val="tx1"/>
                </a:solidFill>
                <a:effectLst/>
                <a:latin typeface="+mn-lt"/>
                <a:ea typeface="+mn-ea"/>
                <a:cs typeface="+mn-cs"/>
              </a:rPr>
              <a:t>Buy nuts and dried fruit from the bulk section at your local supermarket for a more economical option. If pretzels or chips are more your jam, purchase them online (Target, Walmart, and Jet.com have competitive prices and free shipping on larger orders) and pack your snacks to bring with you on the go.</a:t>
            </a:r>
          </a:p>
          <a:p>
            <a:r>
              <a:rPr lang="en-US" sz="1200" b="1" kern="1200" dirty="0" smtClean="0">
                <a:solidFill>
                  <a:schemeClr val="tx1"/>
                </a:solidFill>
                <a:effectLst/>
                <a:latin typeface="+mn-lt"/>
                <a:ea typeface="+mn-ea"/>
                <a:cs typeface="+mn-cs"/>
              </a:rPr>
              <a:t>Mistake No. 3: Buying Foods Out of Season</a:t>
            </a:r>
          </a:p>
          <a:p>
            <a:r>
              <a:rPr lang="en-US" sz="1200" kern="1200" dirty="0" smtClean="0">
                <a:solidFill>
                  <a:schemeClr val="tx1"/>
                </a:solidFill>
                <a:effectLst/>
                <a:latin typeface="+mn-lt"/>
                <a:ea typeface="+mn-ea"/>
                <a:cs typeface="+mn-cs"/>
              </a:rPr>
              <a:t>If you’re buying blueberries in the dead of winter, not only will they taste not</a:t>
            </a:r>
            <a:r>
              <a:rPr lang="en-US" sz="1200" kern="1200" baseline="0" dirty="0" smtClean="0">
                <a:solidFill>
                  <a:schemeClr val="tx1"/>
                </a:solidFill>
                <a:effectLst/>
                <a:latin typeface="+mn-lt"/>
                <a:ea typeface="+mn-ea"/>
                <a:cs typeface="+mn-cs"/>
              </a:rPr>
              <a:t> great</a:t>
            </a:r>
            <a:r>
              <a:rPr lang="en-US" sz="1200" kern="1200" dirty="0" smtClean="0">
                <a:solidFill>
                  <a:schemeClr val="tx1"/>
                </a:solidFill>
                <a:effectLst/>
                <a:latin typeface="+mn-lt"/>
                <a:ea typeface="+mn-ea"/>
                <a:cs typeface="+mn-cs"/>
              </a:rPr>
              <a:t>, they will also cost you an arm and a leg. To save money, try to have a basic understanding of which foods are harvested when. See harvest chart</a:t>
            </a:r>
            <a:r>
              <a:rPr lang="en-US" sz="1200" kern="1200" baseline="0" dirty="0" smtClean="0">
                <a:solidFill>
                  <a:schemeClr val="tx1"/>
                </a:solidFill>
                <a:effectLst/>
                <a:latin typeface="+mn-lt"/>
                <a:ea typeface="+mn-ea"/>
                <a:cs typeface="+mn-cs"/>
              </a:rPr>
              <a:t> from USDA: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Mistake No. 4: Ignoring Frozen Foods</a:t>
            </a:r>
          </a:p>
          <a:p>
            <a:r>
              <a:rPr lang="en-US" sz="1200" kern="1200" dirty="0" smtClean="0">
                <a:solidFill>
                  <a:schemeClr val="tx1"/>
                </a:solidFill>
                <a:effectLst/>
                <a:latin typeface="+mn-lt"/>
                <a:ea typeface="+mn-ea"/>
                <a:cs typeface="+mn-cs"/>
              </a:rPr>
              <a:t>We’ve been told so many times to shop the perimeter of the supermarket, but it’s time to start ignoring that outdated recommendation. The frozen aisle actually offers a ton of healthy goodies, like frozen fruits and veggies. Not only are these items picked and immediately frozen to lock in nutrients, but they are usually much cheaper than fresh produce. And if you really can’t live without your blueberries in the winter, this is a good way to get them.</a:t>
            </a:r>
          </a:p>
          <a:p>
            <a:r>
              <a:rPr lang="en-US" sz="1200" b="1" kern="1200" dirty="0" smtClean="0">
                <a:solidFill>
                  <a:schemeClr val="tx1"/>
                </a:solidFill>
                <a:effectLst/>
                <a:latin typeface="+mn-lt"/>
                <a:ea typeface="+mn-ea"/>
                <a:cs typeface="+mn-cs"/>
              </a:rPr>
              <a:t>Mistake No. 5: Thinking Canned Foods Are Gross</a:t>
            </a:r>
          </a:p>
          <a:p>
            <a:r>
              <a:rPr lang="en-US" sz="1200" kern="1200" dirty="0" smtClean="0">
                <a:solidFill>
                  <a:schemeClr val="tx1"/>
                </a:solidFill>
                <a:effectLst/>
                <a:latin typeface="+mn-lt"/>
                <a:ea typeface="+mn-ea"/>
                <a:cs typeface="+mn-cs"/>
              </a:rPr>
              <a:t>Some foods just shouldn’t come in a can (we’re looking at you, sugary canned peaches), but other canned varieties are low-cost nutritious options. Canned beans and tomatoes are usually available in low- or no-salt varieties and come in BPA-free cans. For less than a few bucks, you can pick up some canned plant-based protein for taco night or canned tomatoes for Italian night. The best part is that these cans will stay good for months, so even if you end up going out for Taco Tuesday, your beans will be waiting the next time you want to cook at home.</a:t>
            </a:r>
          </a:p>
          <a:p>
            <a:r>
              <a:rPr lang="en-US" sz="1200" kern="1200" dirty="0" smtClean="0">
                <a:solidFill>
                  <a:schemeClr val="tx1"/>
                </a:solidFill>
                <a:effectLst/>
                <a:latin typeface="+mn-lt"/>
                <a:ea typeface="+mn-ea"/>
                <a:cs typeface="+mn-cs"/>
              </a:rPr>
              <a:t>Excerpted from: Greatist </a:t>
            </a:r>
            <a:r>
              <a:rPr lang="en-US" dirty="0" smtClean="0">
                <a:hlinkClick r:id="rId3"/>
              </a:rPr>
              <a:t>https://greatist.com/eat/money-saving-tips-for-food-shopping#6</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9</a:t>
            </a:fld>
            <a:endParaRPr lang="en-US" dirty="0"/>
          </a:p>
        </p:txBody>
      </p:sp>
    </p:spTree>
    <p:extLst>
      <p:ext uri="{BB962C8B-B14F-4D97-AF65-F5344CB8AC3E}">
        <p14:creationId xmlns:p14="http://schemas.microsoft.com/office/powerpoint/2010/main" val="2938113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LEGO - Title Slide 1">
    <p:spTree>
      <p:nvGrpSpPr>
        <p:cNvPr id="1" name=""/>
        <p:cNvGrpSpPr/>
        <p:nvPr/>
      </p:nvGrpSpPr>
      <p:grpSpPr>
        <a:xfrm>
          <a:off x="0" y="0"/>
          <a:ext cx="0" cy="0"/>
          <a:chOff x="0" y="0"/>
          <a:chExt cx="0" cy="0"/>
        </a:xfrm>
      </p:grpSpPr>
      <p:sp>
        <p:nvSpPr>
          <p:cNvPr id="1265" name="Rectangle 1264"/>
          <p:cNvSpPr/>
          <p:nvPr userDrawn="1"/>
        </p:nvSpPr>
        <p:spPr>
          <a:xfrm>
            <a:off x="0"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6" name="Oval 1265"/>
          <p:cNvSpPr/>
          <p:nvPr userDrawn="1"/>
        </p:nvSpPr>
        <p:spPr>
          <a:xfrm>
            <a:off x="68376"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7" name="Moon 1266"/>
          <p:cNvSpPr/>
          <p:nvPr userDrawn="1"/>
        </p:nvSpPr>
        <p:spPr>
          <a:xfrm>
            <a:off x="68376"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8" name="Rectangle 1267"/>
          <p:cNvSpPr/>
          <p:nvPr userDrawn="1"/>
        </p:nvSpPr>
        <p:spPr>
          <a:xfrm>
            <a:off x="380904"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9" name="Oval 1268"/>
          <p:cNvSpPr/>
          <p:nvPr userDrawn="1"/>
        </p:nvSpPr>
        <p:spPr>
          <a:xfrm>
            <a:off x="449280"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0" name="Moon 1269"/>
          <p:cNvSpPr/>
          <p:nvPr userDrawn="1"/>
        </p:nvSpPr>
        <p:spPr>
          <a:xfrm>
            <a:off x="449280"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0" name="Rectangle 1339"/>
          <p:cNvSpPr/>
          <p:nvPr userDrawn="1"/>
        </p:nvSpPr>
        <p:spPr>
          <a:xfrm>
            <a:off x="761807"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1" name="Oval 1340"/>
          <p:cNvSpPr/>
          <p:nvPr userDrawn="1"/>
        </p:nvSpPr>
        <p:spPr>
          <a:xfrm>
            <a:off x="830183"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2" name="Moon 1341"/>
          <p:cNvSpPr/>
          <p:nvPr userDrawn="1"/>
        </p:nvSpPr>
        <p:spPr>
          <a:xfrm>
            <a:off x="830183"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3" name="Rectangle 1342"/>
          <p:cNvSpPr/>
          <p:nvPr userDrawn="1"/>
        </p:nvSpPr>
        <p:spPr>
          <a:xfrm>
            <a:off x="1142711"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4" name="Oval 1343"/>
          <p:cNvSpPr/>
          <p:nvPr userDrawn="1"/>
        </p:nvSpPr>
        <p:spPr>
          <a:xfrm>
            <a:off x="1211087"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5" name="Moon 1344"/>
          <p:cNvSpPr/>
          <p:nvPr userDrawn="1"/>
        </p:nvSpPr>
        <p:spPr>
          <a:xfrm>
            <a:off x="1211087"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5" name="Rectangle 1504"/>
          <p:cNvSpPr/>
          <p:nvPr userDrawn="1"/>
        </p:nvSpPr>
        <p:spPr>
          <a:xfrm>
            <a:off x="1523614"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6" name="Oval 1505"/>
          <p:cNvSpPr/>
          <p:nvPr userDrawn="1"/>
        </p:nvSpPr>
        <p:spPr>
          <a:xfrm>
            <a:off x="1591990"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7" name="Moon 1506"/>
          <p:cNvSpPr/>
          <p:nvPr userDrawn="1"/>
        </p:nvSpPr>
        <p:spPr>
          <a:xfrm>
            <a:off x="1591990"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8" name="Rectangle 1507"/>
          <p:cNvSpPr/>
          <p:nvPr userDrawn="1"/>
        </p:nvSpPr>
        <p:spPr>
          <a:xfrm>
            <a:off x="1904518"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9" name="Oval 1508"/>
          <p:cNvSpPr/>
          <p:nvPr userDrawn="1"/>
        </p:nvSpPr>
        <p:spPr>
          <a:xfrm>
            <a:off x="1972894"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0" name="Moon 1509"/>
          <p:cNvSpPr/>
          <p:nvPr userDrawn="1"/>
        </p:nvSpPr>
        <p:spPr>
          <a:xfrm>
            <a:off x="1972894"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1" name="Rectangle 1510"/>
          <p:cNvSpPr/>
          <p:nvPr userDrawn="1"/>
        </p:nvSpPr>
        <p:spPr>
          <a:xfrm>
            <a:off x="2285421"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2" name="Oval 1511"/>
          <p:cNvSpPr/>
          <p:nvPr userDrawn="1"/>
        </p:nvSpPr>
        <p:spPr>
          <a:xfrm>
            <a:off x="2353797"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3" name="Moon 1512"/>
          <p:cNvSpPr/>
          <p:nvPr userDrawn="1"/>
        </p:nvSpPr>
        <p:spPr>
          <a:xfrm>
            <a:off x="2353797"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4" name="Rectangle 1513"/>
          <p:cNvSpPr/>
          <p:nvPr userDrawn="1"/>
        </p:nvSpPr>
        <p:spPr>
          <a:xfrm>
            <a:off x="2666325"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5" name="Oval 1514"/>
          <p:cNvSpPr/>
          <p:nvPr userDrawn="1"/>
        </p:nvSpPr>
        <p:spPr>
          <a:xfrm>
            <a:off x="2734701"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6" name="Moon 1515"/>
          <p:cNvSpPr/>
          <p:nvPr userDrawn="1"/>
        </p:nvSpPr>
        <p:spPr>
          <a:xfrm>
            <a:off x="2734701"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7" name="Rectangle 1516"/>
          <p:cNvSpPr/>
          <p:nvPr userDrawn="1"/>
        </p:nvSpPr>
        <p:spPr>
          <a:xfrm>
            <a:off x="3047228"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18" name="Oval 1517"/>
          <p:cNvSpPr/>
          <p:nvPr userDrawn="1"/>
        </p:nvSpPr>
        <p:spPr>
          <a:xfrm>
            <a:off x="3115604"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9" name="Moon 1518"/>
          <p:cNvSpPr/>
          <p:nvPr userDrawn="1"/>
        </p:nvSpPr>
        <p:spPr>
          <a:xfrm>
            <a:off x="3115604"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0" name="Rectangle 1519"/>
          <p:cNvSpPr/>
          <p:nvPr userDrawn="1"/>
        </p:nvSpPr>
        <p:spPr>
          <a:xfrm>
            <a:off x="3428132"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1" name="Oval 1520"/>
          <p:cNvSpPr/>
          <p:nvPr userDrawn="1"/>
        </p:nvSpPr>
        <p:spPr>
          <a:xfrm>
            <a:off x="3496508"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2" name="Moon 1521"/>
          <p:cNvSpPr/>
          <p:nvPr userDrawn="1"/>
        </p:nvSpPr>
        <p:spPr>
          <a:xfrm>
            <a:off x="3496508"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3" name="Rectangle 1522"/>
          <p:cNvSpPr/>
          <p:nvPr userDrawn="1"/>
        </p:nvSpPr>
        <p:spPr>
          <a:xfrm>
            <a:off x="3809035"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4" name="Oval 1523"/>
          <p:cNvSpPr/>
          <p:nvPr userDrawn="1"/>
        </p:nvSpPr>
        <p:spPr>
          <a:xfrm>
            <a:off x="3877411"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5" name="Moon 1524"/>
          <p:cNvSpPr/>
          <p:nvPr userDrawn="1"/>
        </p:nvSpPr>
        <p:spPr>
          <a:xfrm>
            <a:off x="3877411"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6" name="Rectangle 1525"/>
          <p:cNvSpPr/>
          <p:nvPr userDrawn="1"/>
        </p:nvSpPr>
        <p:spPr>
          <a:xfrm>
            <a:off x="4189939"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7" name="Oval 1526"/>
          <p:cNvSpPr/>
          <p:nvPr userDrawn="1"/>
        </p:nvSpPr>
        <p:spPr>
          <a:xfrm>
            <a:off x="4258315"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8" name="Moon 1527"/>
          <p:cNvSpPr/>
          <p:nvPr userDrawn="1"/>
        </p:nvSpPr>
        <p:spPr>
          <a:xfrm>
            <a:off x="4258315"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9" name="Rectangle 1528"/>
          <p:cNvSpPr/>
          <p:nvPr userDrawn="1"/>
        </p:nvSpPr>
        <p:spPr>
          <a:xfrm>
            <a:off x="4570842"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0" name="Oval 1529"/>
          <p:cNvSpPr/>
          <p:nvPr userDrawn="1"/>
        </p:nvSpPr>
        <p:spPr>
          <a:xfrm>
            <a:off x="4639218"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1" name="Moon 1530"/>
          <p:cNvSpPr/>
          <p:nvPr userDrawn="1"/>
        </p:nvSpPr>
        <p:spPr>
          <a:xfrm>
            <a:off x="4639218"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2" name="Rectangle 1531"/>
          <p:cNvSpPr/>
          <p:nvPr userDrawn="1"/>
        </p:nvSpPr>
        <p:spPr>
          <a:xfrm>
            <a:off x="4951746"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3" name="Oval 1532"/>
          <p:cNvSpPr/>
          <p:nvPr userDrawn="1"/>
        </p:nvSpPr>
        <p:spPr>
          <a:xfrm>
            <a:off x="5020122"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4" name="Moon 1533"/>
          <p:cNvSpPr/>
          <p:nvPr userDrawn="1"/>
        </p:nvSpPr>
        <p:spPr>
          <a:xfrm>
            <a:off x="5020122"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5" name="Rectangle 1534"/>
          <p:cNvSpPr/>
          <p:nvPr userDrawn="1"/>
        </p:nvSpPr>
        <p:spPr>
          <a:xfrm>
            <a:off x="5332649"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36" name="Oval 1535"/>
          <p:cNvSpPr/>
          <p:nvPr userDrawn="1"/>
        </p:nvSpPr>
        <p:spPr>
          <a:xfrm>
            <a:off x="5401025"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7" name="Moon 1536"/>
          <p:cNvSpPr/>
          <p:nvPr userDrawn="1"/>
        </p:nvSpPr>
        <p:spPr>
          <a:xfrm>
            <a:off x="5401025"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8" name="Rectangle 1537"/>
          <p:cNvSpPr/>
          <p:nvPr userDrawn="1"/>
        </p:nvSpPr>
        <p:spPr>
          <a:xfrm>
            <a:off x="5713553"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9" name="Oval 1538"/>
          <p:cNvSpPr/>
          <p:nvPr userDrawn="1"/>
        </p:nvSpPr>
        <p:spPr>
          <a:xfrm>
            <a:off x="5781929"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0" name="Moon 1539"/>
          <p:cNvSpPr/>
          <p:nvPr userDrawn="1"/>
        </p:nvSpPr>
        <p:spPr>
          <a:xfrm>
            <a:off x="5781929"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1" name="Rectangle 1540"/>
          <p:cNvSpPr/>
          <p:nvPr userDrawn="1"/>
        </p:nvSpPr>
        <p:spPr>
          <a:xfrm>
            <a:off x="6094456"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2" name="Oval 1541"/>
          <p:cNvSpPr/>
          <p:nvPr userDrawn="1"/>
        </p:nvSpPr>
        <p:spPr>
          <a:xfrm>
            <a:off x="6162832"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3" name="Moon 1542"/>
          <p:cNvSpPr/>
          <p:nvPr userDrawn="1"/>
        </p:nvSpPr>
        <p:spPr>
          <a:xfrm>
            <a:off x="6162832"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4" name="Rectangle 1543"/>
          <p:cNvSpPr/>
          <p:nvPr userDrawn="1"/>
        </p:nvSpPr>
        <p:spPr>
          <a:xfrm>
            <a:off x="6475360"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5" name="Oval 1544"/>
          <p:cNvSpPr/>
          <p:nvPr userDrawn="1"/>
        </p:nvSpPr>
        <p:spPr>
          <a:xfrm>
            <a:off x="6543736"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6" name="Moon 1545"/>
          <p:cNvSpPr/>
          <p:nvPr userDrawn="1"/>
        </p:nvSpPr>
        <p:spPr>
          <a:xfrm>
            <a:off x="6543736"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6" name="Rectangle 1735"/>
          <p:cNvSpPr/>
          <p:nvPr userDrawn="1"/>
        </p:nvSpPr>
        <p:spPr>
          <a:xfrm>
            <a:off x="6856263"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7" name="Oval 1736"/>
          <p:cNvSpPr/>
          <p:nvPr userDrawn="1"/>
        </p:nvSpPr>
        <p:spPr>
          <a:xfrm>
            <a:off x="6924639"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8" name="Moon 1737"/>
          <p:cNvSpPr/>
          <p:nvPr userDrawn="1"/>
        </p:nvSpPr>
        <p:spPr>
          <a:xfrm>
            <a:off x="6924639"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5" name="Rectangle 1894"/>
          <p:cNvSpPr/>
          <p:nvPr userDrawn="1"/>
        </p:nvSpPr>
        <p:spPr>
          <a:xfrm>
            <a:off x="7237167"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6" name="Oval 1895"/>
          <p:cNvSpPr/>
          <p:nvPr userDrawn="1"/>
        </p:nvSpPr>
        <p:spPr>
          <a:xfrm>
            <a:off x="7305543"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7" name="Moon 1896"/>
          <p:cNvSpPr/>
          <p:nvPr userDrawn="1"/>
        </p:nvSpPr>
        <p:spPr>
          <a:xfrm>
            <a:off x="7305543"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8" name="Rectangle 1897"/>
          <p:cNvSpPr/>
          <p:nvPr userDrawn="1"/>
        </p:nvSpPr>
        <p:spPr>
          <a:xfrm>
            <a:off x="7618070"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99" name="Oval 1898"/>
          <p:cNvSpPr/>
          <p:nvPr userDrawn="1"/>
        </p:nvSpPr>
        <p:spPr>
          <a:xfrm>
            <a:off x="7686446"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0" name="Moon 1899"/>
          <p:cNvSpPr/>
          <p:nvPr userDrawn="1"/>
        </p:nvSpPr>
        <p:spPr>
          <a:xfrm>
            <a:off x="7686446"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1" name="Rectangle 1900"/>
          <p:cNvSpPr/>
          <p:nvPr userDrawn="1"/>
        </p:nvSpPr>
        <p:spPr>
          <a:xfrm>
            <a:off x="7998974"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02" name="Oval 1901"/>
          <p:cNvSpPr/>
          <p:nvPr userDrawn="1"/>
        </p:nvSpPr>
        <p:spPr>
          <a:xfrm>
            <a:off x="8067350"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3" name="Moon 1902"/>
          <p:cNvSpPr/>
          <p:nvPr userDrawn="1"/>
        </p:nvSpPr>
        <p:spPr>
          <a:xfrm>
            <a:off x="8067350"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4" name="Rectangle 1903"/>
          <p:cNvSpPr/>
          <p:nvPr userDrawn="1"/>
        </p:nvSpPr>
        <p:spPr>
          <a:xfrm>
            <a:off x="8379877"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5" name="Oval 1904"/>
          <p:cNvSpPr/>
          <p:nvPr userDrawn="1"/>
        </p:nvSpPr>
        <p:spPr>
          <a:xfrm>
            <a:off x="8448253"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6" name="Moon 1905"/>
          <p:cNvSpPr/>
          <p:nvPr userDrawn="1"/>
        </p:nvSpPr>
        <p:spPr>
          <a:xfrm>
            <a:off x="8448253"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7" name="Rectangle 1906"/>
          <p:cNvSpPr/>
          <p:nvPr userDrawn="1"/>
        </p:nvSpPr>
        <p:spPr>
          <a:xfrm>
            <a:off x="8760781"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8" name="Oval 1907"/>
          <p:cNvSpPr/>
          <p:nvPr userDrawn="1"/>
        </p:nvSpPr>
        <p:spPr>
          <a:xfrm>
            <a:off x="8829157"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9" name="Moon 1908"/>
          <p:cNvSpPr/>
          <p:nvPr userDrawn="1"/>
        </p:nvSpPr>
        <p:spPr>
          <a:xfrm>
            <a:off x="8829157"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0" name="Rectangle 1909"/>
          <p:cNvSpPr/>
          <p:nvPr userDrawn="1"/>
        </p:nvSpPr>
        <p:spPr>
          <a:xfrm>
            <a:off x="0"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1" name="Oval 1910"/>
          <p:cNvSpPr/>
          <p:nvPr userDrawn="1"/>
        </p:nvSpPr>
        <p:spPr>
          <a:xfrm>
            <a:off x="68376"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2" name="Moon 1911"/>
          <p:cNvSpPr/>
          <p:nvPr userDrawn="1"/>
        </p:nvSpPr>
        <p:spPr>
          <a:xfrm>
            <a:off x="68376"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3" name="Rectangle 1912"/>
          <p:cNvSpPr/>
          <p:nvPr userDrawn="1"/>
        </p:nvSpPr>
        <p:spPr>
          <a:xfrm>
            <a:off x="380904" y="6093836"/>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4" name="Oval 1913"/>
          <p:cNvSpPr/>
          <p:nvPr userDrawn="1"/>
        </p:nvSpPr>
        <p:spPr>
          <a:xfrm>
            <a:off x="449280" y="6162633"/>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5" name="Moon 1914"/>
          <p:cNvSpPr/>
          <p:nvPr userDrawn="1"/>
        </p:nvSpPr>
        <p:spPr>
          <a:xfrm>
            <a:off x="449280"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6" name="Rectangle 1915"/>
          <p:cNvSpPr/>
          <p:nvPr userDrawn="1"/>
        </p:nvSpPr>
        <p:spPr>
          <a:xfrm>
            <a:off x="761807" y="6093836"/>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7" name="Oval 1916"/>
          <p:cNvSpPr/>
          <p:nvPr userDrawn="1"/>
        </p:nvSpPr>
        <p:spPr>
          <a:xfrm>
            <a:off x="830183" y="6162633"/>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8" name="Moon 1917"/>
          <p:cNvSpPr/>
          <p:nvPr userDrawn="1"/>
        </p:nvSpPr>
        <p:spPr>
          <a:xfrm>
            <a:off x="830183"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9" name="Rectangle 1918"/>
          <p:cNvSpPr/>
          <p:nvPr userDrawn="1"/>
        </p:nvSpPr>
        <p:spPr>
          <a:xfrm>
            <a:off x="1142711"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0" name="Oval 1919"/>
          <p:cNvSpPr/>
          <p:nvPr userDrawn="1"/>
        </p:nvSpPr>
        <p:spPr>
          <a:xfrm>
            <a:off x="1211087"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1" name="Moon 1920"/>
          <p:cNvSpPr/>
          <p:nvPr userDrawn="1"/>
        </p:nvSpPr>
        <p:spPr>
          <a:xfrm>
            <a:off x="1211087"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2" name="Rectangle 1921"/>
          <p:cNvSpPr/>
          <p:nvPr userDrawn="1"/>
        </p:nvSpPr>
        <p:spPr>
          <a:xfrm>
            <a:off x="1523614"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3" name="Oval 1922"/>
          <p:cNvSpPr/>
          <p:nvPr userDrawn="1"/>
        </p:nvSpPr>
        <p:spPr>
          <a:xfrm>
            <a:off x="1591990"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4" name="Moon 1923"/>
          <p:cNvSpPr/>
          <p:nvPr userDrawn="1"/>
        </p:nvSpPr>
        <p:spPr>
          <a:xfrm>
            <a:off x="1591990"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5" name="Rectangle 1924"/>
          <p:cNvSpPr/>
          <p:nvPr userDrawn="1"/>
        </p:nvSpPr>
        <p:spPr>
          <a:xfrm>
            <a:off x="1904518" y="6093836"/>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6" name="Oval 1925"/>
          <p:cNvSpPr/>
          <p:nvPr userDrawn="1"/>
        </p:nvSpPr>
        <p:spPr>
          <a:xfrm>
            <a:off x="1972894" y="6162633"/>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7" name="Moon 1926"/>
          <p:cNvSpPr/>
          <p:nvPr userDrawn="1"/>
        </p:nvSpPr>
        <p:spPr>
          <a:xfrm>
            <a:off x="1972894"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8" name="Rectangle 1927"/>
          <p:cNvSpPr/>
          <p:nvPr userDrawn="1"/>
        </p:nvSpPr>
        <p:spPr>
          <a:xfrm>
            <a:off x="2285421" y="6093836"/>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29" name="Oval 1928"/>
          <p:cNvSpPr/>
          <p:nvPr userDrawn="1"/>
        </p:nvSpPr>
        <p:spPr>
          <a:xfrm>
            <a:off x="2353797" y="6162633"/>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0" name="Moon 1929"/>
          <p:cNvSpPr/>
          <p:nvPr userDrawn="1"/>
        </p:nvSpPr>
        <p:spPr>
          <a:xfrm>
            <a:off x="2353797"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1" name="Rectangle 1930"/>
          <p:cNvSpPr/>
          <p:nvPr userDrawn="1"/>
        </p:nvSpPr>
        <p:spPr>
          <a:xfrm>
            <a:off x="2666325" y="6093836"/>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32" name="Oval 1931"/>
          <p:cNvSpPr/>
          <p:nvPr userDrawn="1"/>
        </p:nvSpPr>
        <p:spPr>
          <a:xfrm>
            <a:off x="2734701" y="6162633"/>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3" name="Moon 1932"/>
          <p:cNvSpPr/>
          <p:nvPr userDrawn="1"/>
        </p:nvSpPr>
        <p:spPr>
          <a:xfrm>
            <a:off x="2734701"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4" name="Rectangle 1933"/>
          <p:cNvSpPr/>
          <p:nvPr userDrawn="1"/>
        </p:nvSpPr>
        <p:spPr>
          <a:xfrm>
            <a:off x="3047228"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5" name="Oval 1934"/>
          <p:cNvSpPr/>
          <p:nvPr userDrawn="1"/>
        </p:nvSpPr>
        <p:spPr>
          <a:xfrm>
            <a:off x="3115604"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6" name="Moon 1935"/>
          <p:cNvSpPr/>
          <p:nvPr userDrawn="1"/>
        </p:nvSpPr>
        <p:spPr>
          <a:xfrm>
            <a:off x="3115604"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7" name="Rectangle 1936"/>
          <p:cNvSpPr/>
          <p:nvPr userDrawn="1"/>
        </p:nvSpPr>
        <p:spPr>
          <a:xfrm>
            <a:off x="3428132"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8" name="Oval 1937"/>
          <p:cNvSpPr/>
          <p:nvPr userDrawn="1"/>
        </p:nvSpPr>
        <p:spPr>
          <a:xfrm>
            <a:off x="3496508"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9" name="Moon 1938"/>
          <p:cNvSpPr/>
          <p:nvPr userDrawn="1"/>
        </p:nvSpPr>
        <p:spPr>
          <a:xfrm>
            <a:off x="3496508"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0" name="Rectangle 1939"/>
          <p:cNvSpPr/>
          <p:nvPr userDrawn="1"/>
        </p:nvSpPr>
        <p:spPr>
          <a:xfrm>
            <a:off x="3809035" y="6093836"/>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1" name="Oval 1940"/>
          <p:cNvSpPr/>
          <p:nvPr userDrawn="1"/>
        </p:nvSpPr>
        <p:spPr>
          <a:xfrm>
            <a:off x="3877411" y="6162633"/>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2" name="Moon 1941"/>
          <p:cNvSpPr/>
          <p:nvPr userDrawn="1"/>
        </p:nvSpPr>
        <p:spPr>
          <a:xfrm>
            <a:off x="3877411"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3" name="Rectangle 1942"/>
          <p:cNvSpPr/>
          <p:nvPr userDrawn="1"/>
        </p:nvSpPr>
        <p:spPr>
          <a:xfrm>
            <a:off x="4189939"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4" name="Oval 1943"/>
          <p:cNvSpPr/>
          <p:nvPr userDrawn="1"/>
        </p:nvSpPr>
        <p:spPr>
          <a:xfrm>
            <a:off x="4258315"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5" name="Moon 1944"/>
          <p:cNvSpPr/>
          <p:nvPr userDrawn="1"/>
        </p:nvSpPr>
        <p:spPr>
          <a:xfrm>
            <a:off x="4258315"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6" name="Rectangle 1945"/>
          <p:cNvSpPr/>
          <p:nvPr userDrawn="1"/>
        </p:nvSpPr>
        <p:spPr>
          <a:xfrm>
            <a:off x="4570842" y="6093836"/>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7" name="Oval 1946"/>
          <p:cNvSpPr/>
          <p:nvPr userDrawn="1"/>
        </p:nvSpPr>
        <p:spPr>
          <a:xfrm>
            <a:off x="4639218" y="6162633"/>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8" name="Moon 1947"/>
          <p:cNvSpPr/>
          <p:nvPr userDrawn="1"/>
        </p:nvSpPr>
        <p:spPr>
          <a:xfrm>
            <a:off x="4639218"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9" name="Rectangle 1948"/>
          <p:cNvSpPr/>
          <p:nvPr userDrawn="1"/>
        </p:nvSpPr>
        <p:spPr>
          <a:xfrm>
            <a:off x="4951746" y="6093836"/>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0" name="Oval 1949"/>
          <p:cNvSpPr/>
          <p:nvPr userDrawn="1"/>
        </p:nvSpPr>
        <p:spPr>
          <a:xfrm>
            <a:off x="5020122" y="6162633"/>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1" name="Moon 1950"/>
          <p:cNvSpPr/>
          <p:nvPr userDrawn="1"/>
        </p:nvSpPr>
        <p:spPr>
          <a:xfrm>
            <a:off x="5020122"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2" name="Rectangle 1951"/>
          <p:cNvSpPr/>
          <p:nvPr userDrawn="1"/>
        </p:nvSpPr>
        <p:spPr>
          <a:xfrm>
            <a:off x="5332649" y="6093836"/>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3" name="Oval 1952"/>
          <p:cNvSpPr/>
          <p:nvPr userDrawn="1"/>
        </p:nvSpPr>
        <p:spPr>
          <a:xfrm>
            <a:off x="5401025" y="6162633"/>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4" name="Moon 1953"/>
          <p:cNvSpPr/>
          <p:nvPr userDrawn="1"/>
        </p:nvSpPr>
        <p:spPr>
          <a:xfrm>
            <a:off x="5401025"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5" name="Rectangle 1954"/>
          <p:cNvSpPr/>
          <p:nvPr userDrawn="1"/>
        </p:nvSpPr>
        <p:spPr>
          <a:xfrm>
            <a:off x="5713553" y="6093836"/>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6" name="Oval 1955"/>
          <p:cNvSpPr/>
          <p:nvPr userDrawn="1"/>
        </p:nvSpPr>
        <p:spPr>
          <a:xfrm>
            <a:off x="5781929" y="6162633"/>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7" name="Moon 1956"/>
          <p:cNvSpPr/>
          <p:nvPr userDrawn="1"/>
        </p:nvSpPr>
        <p:spPr>
          <a:xfrm>
            <a:off x="5781929"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8" name="Rectangle 1957"/>
          <p:cNvSpPr/>
          <p:nvPr userDrawn="1"/>
        </p:nvSpPr>
        <p:spPr>
          <a:xfrm>
            <a:off x="6094456"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9" name="Oval 1958"/>
          <p:cNvSpPr/>
          <p:nvPr userDrawn="1"/>
        </p:nvSpPr>
        <p:spPr>
          <a:xfrm>
            <a:off x="6162832"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0" name="Moon 1959"/>
          <p:cNvSpPr/>
          <p:nvPr userDrawn="1"/>
        </p:nvSpPr>
        <p:spPr>
          <a:xfrm>
            <a:off x="6162832"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1" name="Rectangle 1960"/>
          <p:cNvSpPr/>
          <p:nvPr userDrawn="1"/>
        </p:nvSpPr>
        <p:spPr>
          <a:xfrm>
            <a:off x="6475360" y="6093836"/>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2" name="Oval 1961"/>
          <p:cNvSpPr/>
          <p:nvPr userDrawn="1"/>
        </p:nvSpPr>
        <p:spPr>
          <a:xfrm>
            <a:off x="6543736" y="6162633"/>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3" name="Moon 1962"/>
          <p:cNvSpPr/>
          <p:nvPr userDrawn="1"/>
        </p:nvSpPr>
        <p:spPr>
          <a:xfrm>
            <a:off x="6543736"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4" name="Rectangle 1963"/>
          <p:cNvSpPr/>
          <p:nvPr userDrawn="1"/>
        </p:nvSpPr>
        <p:spPr>
          <a:xfrm>
            <a:off x="6856263"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5" name="Oval 1964"/>
          <p:cNvSpPr/>
          <p:nvPr userDrawn="1"/>
        </p:nvSpPr>
        <p:spPr>
          <a:xfrm>
            <a:off x="6924639"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6" name="Moon 1965"/>
          <p:cNvSpPr/>
          <p:nvPr userDrawn="1"/>
        </p:nvSpPr>
        <p:spPr>
          <a:xfrm>
            <a:off x="6924639"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7" name="Rectangle 1966"/>
          <p:cNvSpPr/>
          <p:nvPr userDrawn="1"/>
        </p:nvSpPr>
        <p:spPr>
          <a:xfrm>
            <a:off x="7237167"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8" name="Oval 1967"/>
          <p:cNvSpPr/>
          <p:nvPr userDrawn="1"/>
        </p:nvSpPr>
        <p:spPr>
          <a:xfrm>
            <a:off x="7305543"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9" name="Moon 1968"/>
          <p:cNvSpPr/>
          <p:nvPr userDrawn="1"/>
        </p:nvSpPr>
        <p:spPr>
          <a:xfrm>
            <a:off x="7305543"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0" name="Rectangle 1969"/>
          <p:cNvSpPr/>
          <p:nvPr userDrawn="1"/>
        </p:nvSpPr>
        <p:spPr>
          <a:xfrm>
            <a:off x="7618070"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1" name="Oval 1970"/>
          <p:cNvSpPr/>
          <p:nvPr userDrawn="1"/>
        </p:nvSpPr>
        <p:spPr>
          <a:xfrm>
            <a:off x="7686446"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2" name="Moon 1971"/>
          <p:cNvSpPr/>
          <p:nvPr userDrawn="1"/>
        </p:nvSpPr>
        <p:spPr>
          <a:xfrm>
            <a:off x="7686446"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3" name="Rectangle 1972"/>
          <p:cNvSpPr/>
          <p:nvPr userDrawn="1"/>
        </p:nvSpPr>
        <p:spPr>
          <a:xfrm>
            <a:off x="7998974"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4" name="Oval 1973"/>
          <p:cNvSpPr/>
          <p:nvPr userDrawn="1"/>
        </p:nvSpPr>
        <p:spPr>
          <a:xfrm>
            <a:off x="8067350"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5" name="Moon 1974"/>
          <p:cNvSpPr/>
          <p:nvPr userDrawn="1"/>
        </p:nvSpPr>
        <p:spPr>
          <a:xfrm>
            <a:off x="8067350"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6" name="Rectangle 1975"/>
          <p:cNvSpPr/>
          <p:nvPr userDrawn="1"/>
        </p:nvSpPr>
        <p:spPr>
          <a:xfrm>
            <a:off x="8379877" y="6093836"/>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77" name="Oval 1976"/>
          <p:cNvSpPr/>
          <p:nvPr userDrawn="1"/>
        </p:nvSpPr>
        <p:spPr>
          <a:xfrm>
            <a:off x="8448253" y="6162633"/>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8" name="Moon 1977"/>
          <p:cNvSpPr/>
          <p:nvPr userDrawn="1"/>
        </p:nvSpPr>
        <p:spPr>
          <a:xfrm>
            <a:off x="8448253"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9" name="Rectangle 1978"/>
          <p:cNvSpPr/>
          <p:nvPr userDrawn="1"/>
        </p:nvSpPr>
        <p:spPr>
          <a:xfrm>
            <a:off x="8760781" y="6093836"/>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80" name="Oval 1979"/>
          <p:cNvSpPr/>
          <p:nvPr userDrawn="1"/>
        </p:nvSpPr>
        <p:spPr>
          <a:xfrm>
            <a:off x="8829157" y="6162633"/>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1" name="Moon 1980"/>
          <p:cNvSpPr/>
          <p:nvPr userDrawn="1"/>
        </p:nvSpPr>
        <p:spPr>
          <a:xfrm>
            <a:off x="8829157"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2" name="Rectangle 1981"/>
          <p:cNvSpPr/>
          <p:nvPr userDrawn="1"/>
        </p:nvSpPr>
        <p:spPr>
          <a:xfrm>
            <a:off x="0" y="5712972"/>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83" name="Oval 1982"/>
          <p:cNvSpPr/>
          <p:nvPr userDrawn="1"/>
        </p:nvSpPr>
        <p:spPr>
          <a:xfrm>
            <a:off x="68376" y="5781769"/>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4" name="Moon 1983"/>
          <p:cNvSpPr/>
          <p:nvPr userDrawn="1"/>
        </p:nvSpPr>
        <p:spPr>
          <a:xfrm>
            <a:off x="68376"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5" name="Rectangle 1984"/>
          <p:cNvSpPr/>
          <p:nvPr userDrawn="1"/>
        </p:nvSpPr>
        <p:spPr>
          <a:xfrm>
            <a:off x="380904"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6" name="Oval 1985"/>
          <p:cNvSpPr/>
          <p:nvPr userDrawn="1"/>
        </p:nvSpPr>
        <p:spPr>
          <a:xfrm>
            <a:off x="449280"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7" name="Moon 1986"/>
          <p:cNvSpPr/>
          <p:nvPr userDrawn="1"/>
        </p:nvSpPr>
        <p:spPr>
          <a:xfrm>
            <a:off x="449280"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8" name="Rectangle 1987"/>
          <p:cNvSpPr/>
          <p:nvPr userDrawn="1"/>
        </p:nvSpPr>
        <p:spPr>
          <a:xfrm>
            <a:off x="761807"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9" name="Oval 1988"/>
          <p:cNvSpPr/>
          <p:nvPr userDrawn="1"/>
        </p:nvSpPr>
        <p:spPr>
          <a:xfrm>
            <a:off x="830183"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0" name="Moon 1989"/>
          <p:cNvSpPr/>
          <p:nvPr userDrawn="1"/>
        </p:nvSpPr>
        <p:spPr>
          <a:xfrm>
            <a:off x="830183"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1" name="Rectangle 1990"/>
          <p:cNvSpPr/>
          <p:nvPr userDrawn="1"/>
        </p:nvSpPr>
        <p:spPr>
          <a:xfrm>
            <a:off x="1142711" y="571297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2" name="Oval 1991"/>
          <p:cNvSpPr/>
          <p:nvPr userDrawn="1"/>
        </p:nvSpPr>
        <p:spPr>
          <a:xfrm>
            <a:off x="1211087" y="578176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3" name="Moon 1992"/>
          <p:cNvSpPr/>
          <p:nvPr userDrawn="1"/>
        </p:nvSpPr>
        <p:spPr>
          <a:xfrm>
            <a:off x="1211087"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4" name="Rectangle 1993"/>
          <p:cNvSpPr/>
          <p:nvPr userDrawn="1"/>
        </p:nvSpPr>
        <p:spPr>
          <a:xfrm>
            <a:off x="1523614" y="571297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5" name="Oval 1994"/>
          <p:cNvSpPr/>
          <p:nvPr userDrawn="1"/>
        </p:nvSpPr>
        <p:spPr>
          <a:xfrm>
            <a:off x="1591990" y="578176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6" name="Moon 1995"/>
          <p:cNvSpPr/>
          <p:nvPr userDrawn="1"/>
        </p:nvSpPr>
        <p:spPr>
          <a:xfrm>
            <a:off x="1591990"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7" name="Rectangle 1996"/>
          <p:cNvSpPr/>
          <p:nvPr userDrawn="1"/>
        </p:nvSpPr>
        <p:spPr>
          <a:xfrm>
            <a:off x="1904518" y="571297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8" name="Oval 1997"/>
          <p:cNvSpPr/>
          <p:nvPr userDrawn="1"/>
        </p:nvSpPr>
        <p:spPr>
          <a:xfrm>
            <a:off x="1972894" y="578176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9" name="Moon 1998"/>
          <p:cNvSpPr/>
          <p:nvPr userDrawn="1"/>
        </p:nvSpPr>
        <p:spPr>
          <a:xfrm>
            <a:off x="1972894"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0" name="Rectangle 1999"/>
          <p:cNvSpPr/>
          <p:nvPr userDrawn="1"/>
        </p:nvSpPr>
        <p:spPr>
          <a:xfrm>
            <a:off x="2285421" y="5712972"/>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1" name="Oval 2000"/>
          <p:cNvSpPr/>
          <p:nvPr userDrawn="1"/>
        </p:nvSpPr>
        <p:spPr>
          <a:xfrm>
            <a:off x="2353797" y="5781769"/>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2" name="Moon 2001"/>
          <p:cNvSpPr/>
          <p:nvPr userDrawn="1"/>
        </p:nvSpPr>
        <p:spPr>
          <a:xfrm>
            <a:off x="2353797"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3" name="Rectangle 2002"/>
          <p:cNvSpPr/>
          <p:nvPr userDrawn="1"/>
        </p:nvSpPr>
        <p:spPr>
          <a:xfrm>
            <a:off x="2666325"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4" name="Oval 2003"/>
          <p:cNvSpPr/>
          <p:nvPr userDrawn="1"/>
        </p:nvSpPr>
        <p:spPr>
          <a:xfrm>
            <a:off x="2734701"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5" name="Moon 2004"/>
          <p:cNvSpPr/>
          <p:nvPr userDrawn="1"/>
        </p:nvSpPr>
        <p:spPr>
          <a:xfrm>
            <a:off x="2734701"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6" name="Rectangle 2005"/>
          <p:cNvSpPr/>
          <p:nvPr userDrawn="1"/>
        </p:nvSpPr>
        <p:spPr>
          <a:xfrm>
            <a:off x="3047228"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7" name="Oval 2006"/>
          <p:cNvSpPr/>
          <p:nvPr userDrawn="1"/>
        </p:nvSpPr>
        <p:spPr>
          <a:xfrm>
            <a:off x="3115604"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8" name="Moon 2007"/>
          <p:cNvSpPr/>
          <p:nvPr userDrawn="1"/>
        </p:nvSpPr>
        <p:spPr>
          <a:xfrm>
            <a:off x="3115604"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9" name="Rectangle 2008"/>
          <p:cNvSpPr/>
          <p:nvPr userDrawn="1"/>
        </p:nvSpPr>
        <p:spPr>
          <a:xfrm>
            <a:off x="3428132" y="5712972"/>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0" name="Oval 2009"/>
          <p:cNvSpPr/>
          <p:nvPr userDrawn="1"/>
        </p:nvSpPr>
        <p:spPr>
          <a:xfrm>
            <a:off x="3496508" y="5781769"/>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1" name="Moon 2010"/>
          <p:cNvSpPr/>
          <p:nvPr userDrawn="1"/>
        </p:nvSpPr>
        <p:spPr>
          <a:xfrm>
            <a:off x="3496508"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2" name="Rectangle 2011"/>
          <p:cNvSpPr/>
          <p:nvPr userDrawn="1"/>
        </p:nvSpPr>
        <p:spPr>
          <a:xfrm>
            <a:off x="3809035" y="571297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3" name="Oval 2012"/>
          <p:cNvSpPr/>
          <p:nvPr userDrawn="1"/>
        </p:nvSpPr>
        <p:spPr>
          <a:xfrm>
            <a:off x="3877411" y="578176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4" name="Moon 2013"/>
          <p:cNvSpPr/>
          <p:nvPr userDrawn="1"/>
        </p:nvSpPr>
        <p:spPr>
          <a:xfrm>
            <a:off x="3877411"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5" name="Rectangle 2014"/>
          <p:cNvSpPr/>
          <p:nvPr userDrawn="1"/>
        </p:nvSpPr>
        <p:spPr>
          <a:xfrm>
            <a:off x="4189939" y="5712972"/>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6" name="Oval 2015"/>
          <p:cNvSpPr/>
          <p:nvPr userDrawn="1"/>
        </p:nvSpPr>
        <p:spPr>
          <a:xfrm>
            <a:off x="4258315" y="5781769"/>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7" name="Moon 2016"/>
          <p:cNvSpPr/>
          <p:nvPr userDrawn="1"/>
        </p:nvSpPr>
        <p:spPr>
          <a:xfrm>
            <a:off x="4258315"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8" name="Rectangle 2017"/>
          <p:cNvSpPr/>
          <p:nvPr userDrawn="1"/>
        </p:nvSpPr>
        <p:spPr>
          <a:xfrm>
            <a:off x="4570842"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9" name="Oval 2018"/>
          <p:cNvSpPr/>
          <p:nvPr userDrawn="1"/>
        </p:nvSpPr>
        <p:spPr>
          <a:xfrm>
            <a:off x="4639218"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0" name="Moon 2019"/>
          <p:cNvSpPr/>
          <p:nvPr userDrawn="1"/>
        </p:nvSpPr>
        <p:spPr>
          <a:xfrm>
            <a:off x="4639218"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1" name="Rectangle 2020"/>
          <p:cNvSpPr/>
          <p:nvPr userDrawn="1"/>
        </p:nvSpPr>
        <p:spPr>
          <a:xfrm>
            <a:off x="4951746"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2" name="Oval 2021"/>
          <p:cNvSpPr/>
          <p:nvPr userDrawn="1"/>
        </p:nvSpPr>
        <p:spPr>
          <a:xfrm>
            <a:off x="5020122"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3" name="Moon 2022"/>
          <p:cNvSpPr/>
          <p:nvPr userDrawn="1"/>
        </p:nvSpPr>
        <p:spPr>
          <a:xfrm>
            <a:off x="5020122"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4" name="Rectangle 2023"/>
          <p:cNvSpPr/>
          <p:nvPr userDrawn="1"/>
        </p:nvSpPr>
        <p:spPr>
          <a:xfrm>
            <a:off x="5332649" y="571297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5" name="Oval 2024"/>
          <p:cNvSpPr/>
          <p:nvPr userDrawn="1"/>
        </p:nvSpPr>
        <p:spPr>
          <a:xfrm>
            <a:off x="5401025" y="578176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6" name="Moon 2025"/>
          <p:cNvSpPr/>
          <p:nvPr userDrawn="1"/>
        </p:nvSpPr>
        <p:spPr>
          <a:xfrm>
            <a:off x="5401025"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7" name="Rectangle 2026"/>
          <p:cNvSpPr/>
          <p:nvPr userDrawn="1"/>
        </p:nvSpPr>
        <p:spPr>
          <a:xfrm>
            <a:off x="5713553" y="571297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8" name="Oval 2027"/>
          <p:cNvSpPr/>
          <p:nvPr userDrawn="1"/>
        </p:nvSpPr>
        <p:spPr>
          <a:xfrm>
            <a:off x="5781929" y="578176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9" name="Moon 2028"/>
          <p:cNvSpPr/>
          <p:nvPr userDrawn="1"/>
        </p:nvSpPr>
        <p:spPr>
          <a:xfrm>
            <a:off x="5781929"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0" name="Rectangle 2029"/>
          <p:cNvSpPr/>
          <p:nvPr userDrawn="1"/>
        </p:nvSpPr>
        <p:spPr>
          <a:xfrm>
            <a:off x="6094456"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1" name="Oval 2030"/>
          <p:cNvSpPr/>
          <p:nvPr userDrawn="1"/>
        </p:nvSpPr>
        <p:spPr>
          <a:xfrm>
            <a:off x="6162832"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2" name="Moon 2031"/>
          <p:cNvSpPr/>
          <p:nvPr userDrawn="1"/>
        </p:nvSpPr>
        <p:spPr>
          <a:xfrm>
            <a:off x="6162832"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3" name="Rectangle 2032"/>
          <p:cNvSpPr/>
          <p:nvPr userDrawn="1"/>
        </p:nvSpPr>
        <p:spPr>
          <a:xfrm>
            <a:off x="6475360" y="571297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4" name="Oval 2033"/>
          <p:cNvSpPr/>
          <p:nvPr userDrawn="1"/>
        </p:nvSpPr>
        <p:spPr>
          <a:xfrm>
            <a:off x="6543736" y="578176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5" name="Moon 2034"/>
          <p:cNvSpPr/>
          <p:nvPr userDrawn="1"/>
        </p:nvSpPr>
        <p:spPr>
          <a:xfrm>
            <a:off x="6543736"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6" name="Rectangle 2035"/>
          <p:cNvSpPr/>
          <p:nvPr userDrawn="1"/>
        </p:nvSpPr>
        <p:spPr>
          <a:xfrm>
            <a:off x="6856263" y="5712972"/>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37" name="Oval 2036"/>
          <p:cNvSpPr/>
          <p:nvPr userDrawn="1"/>
        </p:nvSpPr>
        <p:spPr>
          <a:xfrm>
            <a:off x="6924639" y="5781769"/>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8" name="Moon 2037"/>
          <p:cNvSpPr/>
          <p:nvPr userDrawn="1"/>
        </p:nvSpPr>
        <p:spPr>
          <a:xfrm>
            <a:off x="6924639"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9" name="Rectangle 2038"/>
          <p:cNvSpPr/>
          <p:nvPr userDrawn="1"/>
        </p:nvSpPr>
        <p:spPr>
          <a:xfrm>
            <a:off x="7237167" y="5712972"/>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40" name="Oval 2039"/>
          <p:cNvSpPr/>
          <p:nvPr userDrawn="1"/>
        </p:nvSpPr>
        <p:spPr>
          <a:xfrm>
            <a:off x="7305543" y="5781769"/>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1" name="Moon 2040"/>
          <p:cNvSpPr/>
          <p:nvPr userDrawn="1"/>
        </p:nvSpPr>
        <p:spPr>
          <a:xfrm>
            <a:off x="7305543"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2" name="Rectangle 2041"/>
          <p:cNvSpPr/>
          <p:nvPr userDrawn="1"/>
        </p:nvSpPr>
        <p:spPr>
          <a:xfrm>
            <a:off x="7618070" y="5712972"/>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3" name="Oval 2042"/>
          <p:cNvSpPr/>
          <p:nvPr userDrawn="1"/>
        </p:nvSpPr>
        <p:spPr>
          <a:xfrm>
            <a:off x="7686446" y="5781769"/>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4" name="Moon 2043"/>
          <p:cNvSpPr/>
          <p:nvPr userDrawn="1"/>
        </p:nvSpPr>
        <p:spPr>
          <a:xfrm>
            <a:off x="7686446"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5" name="Rectangle 2044"/>
          <p:cNvSpPr/>
          <p:nvPr userDrawn="1"/>
        </p:nvSpPr>
        <p:spPr>
          <a:xfrm>
            <a:off x="7998974" y="5712972"/>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6" name="Oval 2045"/>
          <p:cNvSpPr/>
          <p:nvPr userDrawn="1"/>
        </p:nvSpPr>
        <p:spPr>
          <a:xfrm>
            <a:off x="8067350" y="5781769"/>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7" name="Moon 2046"/>
          <p:cNvSpPr/>
          <p:nvPr userDrawn="1"/>
        </p:nvSpPr>
        <p:spPr>
          <a:xfrm>
            <a:off x="8067350"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8" name="Rectangle 2047"/>
          <p:cNvSpPr/>
          <p:nvPr userDrawn="1"/>
        </p:nvSpPr>
        <p:spPr>
          <a:xfrm>
            <a:off x="8379877"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9" name="Oval 2048"/>
          <p:cNvSpPr/>
          <p:nvPr userDrawn="1"/>
        </p:nvSpPr>
        <p:spPr>
          <a:xfrm>
            <a:off x="8448253"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0" name="Moon 2049"/>
          <p:cNvSpPr/>
          <p:nvPr userDrawn="1"/>
        </p:nvSpPr>
        <p:spPr>
          <a:xfrm>
            <a:off x="8448253"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1" name="Rectangle 2050"/>
          <p:cNvSpPr/>
          <p:nvPr userDrawn="1"/>
        </p:nvSpPr>
        <p:spPr>
          <a:xfrm>
            <a:off x="8760781"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2" name="Oval 2051"/>
          <p:cNvSpPr/>
          <p:nvPr userDrawn="1"/>
        </p:nvSpPr>
        <p:spPr>
          <a:xfrm>
            <a:off x="8829157"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3" name="Moon 2052"/>
          <p:cNvSpPr/>
          <p:nvPr userDrawn="1"/>
        </p:nvSpPr>
        <p:spPr>
          <a:xfrm>
            <a:off x="8829157"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4" name="Rectangle 2053"/>
          <p:cNvSpPr/>
          <p:nvPr userDrawn="1"/>
        </p:nvSpPr>
        <p:spPr>
          <a:xfrm>
            <a:off x="0" y="533210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5" name="Oval 2054"/>
          <p:cNvSpPr/>
          <p:nvPr userDrawn="1"/>
        </p:nvSpPr>
        <p:spPr>
          <a:xfrm>
            <a:off x="68376" y="540090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6" name="Moon 2055"/>
          <p:cNvSpPr/>
          <p:nvPr userDrawn="1"/>
        </p:nvSpPr>
        <p:spPr>
          <a:xfrm>
            <a:off x="68376"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7" name="Rectangle 2056"/>
          <p:cNvSpPr/>
          <p:nvPr userDrawn="1"/>
        </p:nvSpPr>
        <p:spPr>
          <a:xfrm>
            <a:off x="380904"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8" name="Oval 2057"/>
          <p:cNvSpPr/>
          <p:nvPr userDrawn="1"/>
        </p:nvSpPr>
        <p:spPr>
          <a:xfrm>
            <a:off x="449280"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9" name="Moon 2058"/>
          <p:cNvSpPr/>
          <p:nvPr userDrawn="1"/>
        </p:nvSpPr>
        <p:spPr>
          <a:xfrm>
            <a:off x="449280"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0" name="Rectangle 2059"/>
          <p:cNvSpPr/>
          <p:nvPr userDrawn="1"/>
        </p:nvSpPr>
        <p:spPr>
          <a:xfrm>
            <a:off x="761807" y="533210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61" name="Oval 2060"/>
          <p:cNvSpPr/>
          <p:nvPr userDrawn="1"/>
        </p:nvSpPr>
        <p:spPr>
          <a:xfrm>
            <a:off x="830183" y="540090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2" name="Moon 2061"/>
          <p:cNvSpPr/>
          <p:nvPr userDrawn="1"/>
        </p:nvSpPr>
        <p:spPr>
          <a:xfrm>
            <a:off x="830183"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3" name="Rectangle 2062"/>
          <p:cNvSpPr/>
          <p:nvPr userDrawn="1"/>
        </p:nvSpPr>
        <p:spPr>
          <a:xfrm>
            <a:off x="1142711" y="533210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64" name="Oval 2063"/>
          <p:cNvSpPr/>
          <p:nvPr userDrawn="1"/>
        </p:nvSpPr>
        <p:spPr>
          <a:xfrm>
            <a:off x="1211087" y="540090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5" name="Moon 2064"/>
          <p:cNvSpPr/>
          <p:nvPr userDrawn="1"/>
        </p:nvSpPr>
        <p:spPr>
          <a:xfrm>
            <a:off x="1211087"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6" name="Rectangle 2065"/>
          <p:cNvSpPr/>
          <p:nvPr userDrawn="1"/>
        </p:nvSpPr>
        <p:spPr>
          <a:xfrm>
            <a:off x="1523614"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7" name="Oval 2066"/>
          <p:cNvSpPr/>
          <p:nvPr userDrawn="1"/>
        </p:nvSpPr>
        <p:spPr>
          <a:xfrm>
            <a:off x="1591990"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8" name="Moon 2067"/>
          <p:cNvSpPr/>
          <p:nvPr userDrawn="1"/>
        </p:nvSpPr>
        <p:spPr>
          <a:xfrm>
            <a:off x="1591990"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9" name="Rectangle 2068"/>
          <p:cNvSpPr/>
          <p:nvPr userDrawn="1"/>
        </p:nvSpPr>
        <p:spPr>
          <a:xfrm>
            <a:off x="1904518" y="5332107"/>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0" name="Oval 2069"/>
          <p:cNvSpPr/>
          <p:nvPr userDrawn="1"/>
        </p:nvSpPr>
        <p:spPr>
          <a:xfrm>
            <a:off x="1972894" y="5400904"/>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1" name="Moon 2070"/>
          <p:cNvSpPr/>
          <p:nvPr userDrawn="1"/>
        </p:nvSpPr>
        <p:spPr>
          <a:xfrm>
            <a:off x="1972894"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2" name="Rectangle 2071"/>
          <p:cNvSpPr/>
          <p:nvPr userDrawn="1"/>
        </p:nvSpPr>
        <p:spPr>
          <a:xfrm>
            <a:off x="2285421" y="533210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73" name="Oval 2072"/>
          <p:cNvSpPr/>
          <p:nvPr userDrawn="1"/>
        </p:nvSpPr>
        <p:spPr>
          <a:xfrm>
            <a:off x="2353797" y="540090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4" name="Moon 2073"/>
          <p:cNvSpPr/>
          <p:nvPr userDrawn="1"/>
        </p:nvSpPr>
        <p:spPr>
          <a:xfrm>
            <a:off x="2353797"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5" name="Rectangle 2074"/>
          <p:cNvSpPr/>
          <p:nvPr userDrawn="1"/>
        </p:nvSpPr>
        <p:spPr>
          <a:xfrm>
            <a:off x="2666325" y="533210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76" name="Oval 2075"/>
          <p:cNvSpPr/>
          <p:nvPr userDrawn="1"/>
        </p:nvSpPr>
        <p:spPr>
          <a:xfrm>
            <a:off x="2734701" y="540090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7" name="Moon 2076"/>
          <p:cNvSpPr/>
          <p:nvPr userDrawn="1"/>
        </p:nvSpPr>
        <p:spPr>
          <a:xfrm>
            <a:off x="2734701"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8" name="Rectangle 2077"/>
          <p:cNvSpPr/>
          <p:nvPr userDrawn="1"/>
        </p:nvSpPr>
        <p:spPr>
          <a:xfrm>
            <a:off x="3047228" y="533210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79" name="Oval 2078"/>
          <p:cNvSpPr/>
          <p:nvPr userDrawn="1"/>
        </p:nvSpPr>
        <p:spPr>
          <a:xfrm>
            <a:off x="3115604" y="540090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0" name="Moon 2079"/>
          <p:cNvSpPr/>
          <p:nvPr userDrawn="1"/>
        </p:nvSpPr>
        <p:spPr>
          <a:xfrm>
            <a:off x="3115604"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1" name="Rectangle 2080"/>
          <p:cNvSpPr/>
          <p:nvPr userDrawn="1"/>
        </p:nvSpPr>
        <p:spPr>
          <a:xfrm>
            <a:off x="3428132"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2" name="Oval 2081"/>
          <p:cNvSpPr/>
          <p:nvPr userDrawn="1"/>
        </p:nvSpPr>
        <p:spPr>
          <a:xfrm>
            <a:off x="3496508"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3" name="Moon 2082"/>
          <p:cNvSpPr/>
          <p:nvPr userDrawn="1"/>
        </p:nvSpPr>
        <p:spPr>
          <a:xfrm>
            <a:off x="3496508"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4" name="Rectangle 2083"/>
          <p:cNvSpPr/>
          <p:nvPr userDrawn="1"/>
        </p:nvSpPr>
        <p:spPr>
          <a:xfrm>
            <a:off x="3809035" y="5332107"/>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5" name="Oval 2084"/>
          <p:cNvSpPr/>
          <p:nvPr userDrawn="1"/>
        </p:nvSpPr>
        <p:spPr>
          <a:xfrm>
            <a:off x="3877411" y="5400904"/>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6" name="Moon 2085"/>
          <p:cNvSpPr/>
          <p:nvPr userDrawn="1"/>
        </p:nvSpPr>
        <p:spPr>
          <a:xfrm>
            <a:off x="3877411"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7" name="Rectangle 2086"/>
          <p:cNvSpPr/>
          <p:nvPr userDrawn="1"/>
        </p:nvSpPr>
        <p:spPr>
          <a:xfrm>
            <a:off x="4189939" y="533210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88" name="Oval 2087"/>
          <p:cNvSpPr/>
          <p:nvPr userDrawn="1"/>
        </p:nvSpPr>
        <p:spPr>
          <a:xfrm>
            <a:off x="4258315" y="540090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9" name="Moon 2088"/>
          <p:cNvSpPr/>
          <p:nvPr userDrawn="1"/>
        </p:nvSpPr>
        <p:spPr>
          <a:xfrm>
            <a:off x="4258315"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0" name="Rectangle 2089"/>
          <p:cNvSpPr/>
          <p:nvPr userDrawn="1"/>
        </p:nvSpPr>
        <p:spPr>
          <a:xfrm>
            <a:off x="4570842"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1" name="Oval 2090"/>
          <p:cNvSpPr/>
          <p:nvPr userDrawn="1"/>
        </p:nvSpPr>
        <p:spPr>
          <a:xfrm>
            <a:off x="4639218"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2" name="Moon 2091"/>
          <p:cNvSpPr/>
          <p:nvPr userDrawn="1"/>
        </p:nvSpPr>
        <p:spPr>
          <a:xfrm>
            <a:off x="4639218"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3" name="Rectangle 2092"/>
          <p:cNvSpPr/>
          <p:nvPr userDrawn="1"/>
        </p:nvSpPr>
        <p:spPr>
          <a:xfrm>
            <a:off x="4951746"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4" name="Oval 2093"/>
          <p:cNvSpPr/>
          <p:nvPr userDrawn="1"/>
        </p:nvSpPr>
        <p:spPr>
          <a:xfrm>
            <a:off x="5020122"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5" name="Moon 2094"/>
          <p:cNvSpPr/>
          <p:nvPr userDrawn="1"/>
        </p:nvSpPr>
        <p:spPr>
          <a:xfrm>
            <a:off x="5020122"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6" name="Rectangle 2095"/>
          <p:cNvSpPr/>
          <p:nvPr userDrawn="1"/>
        </p:nvSpPr>
        <p:spPr>
          <a:xfrm>
            <a:off x="5332649" y="533210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7" name="Oval 2096"/>
          <p:cNvSpPr/>
          <p:nvPr userDrawn="1"/>
        </p:nvSpPr>
        <p:spPr>
          <a:xfrm>
            <a:off x="5401025" y="540090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8" name="Moon 2097"/>
          <p:cNvSpPr/>
          <p:nvPr userDrawn="1"/>
        </p:nvSpPr>
        <p:spPr>
          <a:xfrm>
            <a:off x="5401025"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9" name="Rectangle 2098"/>
          <p:cNvSpPr/>
          <p:nvPr userDrawn="1"/>
        </p:nvSpPr>
        <p:spPr>
          <a:xfrm>
            <a:off x="5713553" y="533210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0" name="Oval 2099"/>
          <p:cNvSpPr/>
          <p:nvPr userDrawn="1"/>
        </p:nvSpPr>
        <p:spPr>
          <a:xfrm>
            <a:off x="5781929" y="540090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1" name="Moon 2100"/>
          <p:cNvSpPr/>
          <p:nvPr userDrawn="1"/>
        </p:nvSpPr>
        <p:spPr>
          <a:xfrm>
            <a:off x="5781929"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2" name="Rectangle 2101"/>
          <p:cNvSpPr/>
          <p:nvPr userDrawn="1"/>
        </p:nvSpPr>
        <p:spPr>
          <a:xfrm>
            <a:off x="6094456" y="533210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3" name="Oval 2102"/>
          <p:cNvSpPr/>
          <p:nvPr userDrawn="1"/>
        </p:nvSpPr>
        <p:spPr>
          <a:xfrm>
            <a:off x="6162832" y="540090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4" name="Moon 2103"/>
          <p:cNvSpPr/>
          <p:nvPr userDrawn="1"/>
        </p:nvSpPr>
        <p:spPr>
          <a:xfrm>
            <a:off x="6162832"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5" name="Rectangle 2104"/>
          <p:cNvSpPr/>
          <p:nvPr userDrawn="1"/>
        </p:nvSpPr>
        <p:spPr>
          <a:xfrm>
            <a:off x="6475360" y="533210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6" name="Oval 2105"/>
          <p:cNvSpPr/>
          <p:nvPr userDrawn="1"/>
        </p:nvSpPr>
        <p:spPr>
          <a:xfrm>
            <a:off x="6543736" y="540090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7" name="Moon 2106"/>
          <p:cNvSpPr/>
          <p:nvPr userDrawn="1"/>
        </p:nvSpPr>
        <p:spPr>
          <a:xfrm>
            <a:off x="6543736"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8" name="Rectangle 2107"/>
          <p:cNvSpPr/>
          <p:nvPr userDrawn="1"/>
        </p:nvSpPr>
        <p:spPr>
          <a:xfrm>
            <a:off x="6856263" y="533210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9" name="Oval 2108"/>
          <p:cNvSpPr/>
          <p:nvPr userDrawn="1"/>
        </p:nvSpPr>
        <p:spPr>
          <a:xfrm>
            <a:off x="6924639" y="540090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0" name="Moon 2109"/>
          <p:cNvSpPr/>
          <p:nvPr userDrawn="1"/>
        </p:nvSpPr>
        <p:spPr>
          <a:xfrm>
            <a:off x="6924639"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1" name="Rectangle 2110"/>
          <p:cNvSpPr/>
          <p:nvPr userDrawn="1"/>
        </p:nvSpPr>
        <p:spPr>
          <a:xfrm>
            <a:off x="7237167" y="533210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2" name="Oval 2111"/>
          <p:cNvSpPr/>
          <p:nvPr userDrawn="1"/>
        </p:nvSpPr>
        <p:spPr>
          <a:xfrm>
            <a:off x="7305543" y="540090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3" name="Moon 2112"/>
          <p:cNvSpPr/>
          <p:nvPr userDrawn="1"/>
        </p:nvSpPr>
        <p:spPr>
          <a:xfrm>
            <a:off x="7305543"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4" name="Rectangle 2113"/>
          <p:cNvSpPr/>
          <p:nvPr userDrawn="1"/>
        </p:nvSpPr>
        <p:spPr>
          <a:xfrm>
            <a:off x="7618070"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5" name="Oval 2114"/>
          <p:cNvSpPr/>
          <p:nvPr userDrawn="1"/>
        </p:nvSpPr>
        <p:spPr>
          <a:xfrm>
            <a:off x="7686446"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6" name="Moon 2115"/>
          <p:cNvSpPr/>
          <p:nvPr userDrawn="1"/>
        </p:nvSpPr>
        <p:spPr>
          <a:xfrm>
            <a:off x="7686446"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7" name="Rectangle 2116"/>
          <p:cNvSpPr/>
          <p:nvPr userDrawn="1"/>
        </p:nvSpPr>
        <p:spPr>
          <a:xfrm>
            <a:off x="7998974"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8" name="Oval 2117"/>
          <p:cNvSpPr/>
          <p:nvPr userDrawn="1"/>
        </p:nvSpPr>
        <p:spPr>
          <a:xfrm>
            <a:off x="8067350"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9" name="Moon 2118"/>
          <p:cNvSpPr/>
          <p:nvPr userDrawn="1"/>
        </p:nvSpPr>
        <p:spPr>
          <a:xfrm>
            <a:off x="8067350"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0" name="Rectangle 2119"/>
          <p:cNvSpPr/>
          <p:nvPr userDrawn="1"/>
        </p:nvSpPr>
        <p:spPr>
          <a:xfrm>
            <a:off x="8379877" y="533210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1" name="Oval 2120"/>
          <p:cNvSpPr/>
          <p:nvPr userDrawn="1"/>
        </p:nvSpPr>
        <p:spPr>
          <a:xfrm>
            <a:off x="8448253" y="540090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2" name="Moon 2121"/>
          <p:cNvSpPr/>
          <p:nvPr userDrawn="1"/>
        </p:nvSpPr>
        <p:spPr>
          <a:xfrm>
            <a:off x="8448253"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3" name="Rectangle 2122"/>
          <p:cNvSpPr/>
          <p:nvPr userDrawn="1"/>
        </p:nvSpPr>
        <p:spPr>
          <a:xfrm>
            <a:off x="8760781" y="533210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4" name="Oval 2123"/>
          <p:cNvSpPr/>
          <p:nvPr userDrawn="1"/>
        </p:nvSpPr>
        <p:spPr>
          <a:xfrm>
            <a:off x="8829157" y="540090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5" name="Moon 2124"/>
          <p:cNvSpPr/>
          <p:nvPr userDrawn="1"/>
        </p:nvSpPr>
        <p:spPr>
          <a:xfrm>
            <a:off x="8829157"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6" name="Rectangle 2125"/>
          <p:cNvSpPr/>
          <p:nvPr userDrawn="1"/>
        </p:nvSpPr>
        <p:spPr>
          <a:xfrm>
            <a:off x="0" y="495124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7" name="Oval 2126"/>
          <p:cNvSpPr/>
          <p:nvPr userDrawn="1"/>
        </p:nvSpPr>
        <p:spPr>
          <a:xfrm>
            <a:off x="68376" y="502003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8" name="Moon 2127"/>
          <p:cNvSpPr/>
          <p:nvPr userDrawn="1"/>
        </p:nvSpPr>
        <p:spPr>
          <a:xfrm>
            <a:off x="68376"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9" name="Rectangle 2128"/>
          <p:cNvSpPr/>
          <p:nvPr userDrawn="1"/>
        </p:nvSpPr>
        <p:spPr>
          <a:xfrm>
            <a:off x="380904" y="4951242"/>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0" name="Oval 2129"/>
          <p:cNvSpPr/>
          <p:nvPr userDrawn="1"/>
        </p:nvSpPr>
        <p:spPr>
          <a:xfrm>
            <a:off x="449280" y="5020039"/>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1" name="Moon 2130"/>
          <p:cNvSpPr/>
          <p:nvPr userDrawn="1"/>
        </p:nvSpPr>
        <p:spPr>
          <a:xfrm>
            <a:off x="449280"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2" name="Rectangle 2131"/>
          <p:cNvSpPr/>
          <p:nvPr userDrawn="1"/>
        </p:nvSpPr>
        <p:spPr>
          <a:xfrm>
            <a:off x="761807" y="495124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3" name="Oval 2132"/>
          <p:cNvSpPr/>
          <p:nvPr userDrawn="1"/>
        </p:nvSpPr>
        <p:spPr>
          <a:xfrm>
            <a:off x="830183" y="502003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4" name="Moon 2133"/>
          <p:cNvSpPr/>
          <p:nvPr userDrawn="1"/>
        </p:nvSpPr>
        <p:spPr>
          <a:xfrm>
            <a:off x="830183"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5" name="Rectangle 2134"/>
          <p:cNvSpPr/>
          <p:nvPr userDrawn="1"/>
        </p:nvSpPr>
        <p:spPr>
          <a:xfrm>
            <a:off x="1142711" y="495124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6" name="Oval 2135"/>
          <p:cNvSpPr/>
          <p:nvPr userDrawn="1"/>
        </p:nvSpPr>
        <p:spPr>
          <a:xfrm>
            <a:off x="1211087" y="502003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7" name="Moon 2136"/>
          <p:cNvSpPr/>
          <p:nvPr userDrawn="1"/>
        </p:nvSpPr>
        <p:spPr>
          <a:xfrm>
            <a:off x="1211087"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8" name="Rectangle 2137"/>
          <p:cNvSpPr/>
          <p:nvPr userDrawn="1"/>
        </p:nvSpPr>
        <p:spPr>
          <a:xfrm>
            <a:off x="1523614" y="495124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9" name="Oval 2138"/>
          <p:cNvSpPr/>
          <p:nvPr userDrawn="1"/>
        </p:nvSpPr>
        <p:spPr>
          <a:xfrm>
            <a:off x="1591990" y="502003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0" name="Moon 2139"/>
          <p:cNvSpPr/>
          <p:nvPr userDrawn="1"/>
        </p:nvSpPr>
        <p:spPr>
          <a:xfrm>
            <a:off x="1591990"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1" name="Rectangle 2140"/>
          <p:cNvSpPr/>
          <p:nvPr userDrawn="1"/>
        </p:nvSpPr>
        <p:spPr>
          <a:xfrm>
            <a:off x="7237167" y="4951242"/>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42" name="Oval 2141"/>
          <p:cNvSpPr/>
          <p:nvPr userDrawn="1"/>
        </p:nvSpPr>
        <p:spPr>
          <a:xfrm>
            <a:off x="7305543" y="5020039"/>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3" name="Moon 2142"/>
          <p:cNvSpPr/>
          <p:nvPr userDrawn="1"/>
        </p:nvSpPr>
        <p:spPr>
          <a:xfrm>
            <a:off x="7305543"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4" name="Rectangle 2143"/>
          <p:cNvSpPr/>
          <p:nvPr userDrawn="1"/>
        </p:nvSpPr>
        <p:spPr>
          <a:xfrm>
            <a:off x="7618070" y="4951242"/>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45" name="Oval 2144"/>
          <p:cNvSpPr/>
          <p:nvPr userDrawn="1"/>
        </p:nvSpPr>
        <p:spPr>
          <a:xfrm>
            <a:off x="7686446" y="5020039"/>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6" name="Moon 2145"/>
          <p:cNvSpPr/>
          <p:nvPr userDrawn="1"/>
        </p:nvSpPr>
        <p:spPr>
          <a:xfrm>
            <a:off x="7686446"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7" name="Rectangle 2146"/>
          <p:cNvSpPr/>
          <p:nvPr userDrawn="1"/>
        </p:nvSpPr>
        <p:spPr>
          <a:xfrm>
            <a:off x="7998974" y="495124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8" name="Oval 2147"/>
          <p:cNvSpPr/>
          <p:nvPr userDrawn="1"/>
        </p:nvSpPr>
        <p:spPr>
          <a:xfrm>
            <a:off x="8067350" y="502003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9" name="Moon 2148"/>
          <p:cNvSpPr/>
          <p:nvPr userDrawn="1"/>
        </p:nvSpPr>
        <p:spPr>
          <a:xfrm>
            <a:off x="8067350"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0" name="Rectangle 2149"/>
          <p:cNvSpPr/>
          <p:nvPr userDrawn="1"/>
        </p:nvSpPr>
        <p:spPr>
          <a:xfrm>
            <a:off x="8379877" y="495124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1" name="Oval 2150"/>
          <p:cNvSpPr/>
          <p:nvPr userDrawn="1"/>
        </p:nvSpPr>
        <p:spPr>
          <a:xfrm>
            <a:off x="8448253" y="502003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2" name="Moon 2151"/>
          <p:cNvSpPr/>
          <p:nvPr userDrawn="1"/>
        </p:nvSpPr>
        <p:spPr>
          <a:xfrm>
            <a:off x="8448253"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3" name="Rectangle 2152"/>
          <p:cNvSpPr/>
          <p:nvPr userDrawn="1"/>
        </p:nvSpPr>
        <p:spPr>
          <a:xfrm>
            <a:off x="8760781" y="495124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4" name="Oval 2153"/>
          <p:cNvSpPr/>
          <p:nvPr userDrawn="1"/>
        </p:nvSpPr>
        <p:spPr>
          <a:xfrm>
            <a:off x="8829157" y="502003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5" name="Moon 2154"/>
          <p:cNvSpPr/>
          <p:nvPr userDrawn="1"/>
        </p:nvSpPr>
        <p:spPr>
          <a:xfrm>
            <a:off x="8829157"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6" name="Rectangle 2155"/>
          <p:cNvSpPr/>
          <p:nvPr userDrawn="1"/>
        </p:nvSpPr>
        <p:spPr>
          <a:xfrm>
            <a:off x="0" y="457037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7" name="Oval 2156"/>
          <p:cNvSpPr/>
          <p:nvPr userDrawn="1"/>
        </p:nvSpPr>
        <p:spPr>
          <a:xfrm>
            <a:off x="68376" y="463917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8" name="Moon 2157"/>
          <p:cNvSpPr/>
          <p:nvPr userDrawn="1"/>
        </p:nvSpPr>
        <p:spPr>
          <a:xfrm>
            <a:off x="68376"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9" name="Rectangle 2158"/>
          <p:cNvSpPr/>
          <p:nvPr userDrawn="1"/>
        </p:nvSpPr>
        <p:spPr>
          <a:xfrm>
            <a:off x="380904" y="457037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60" name="Oval 2159"/>
          <p:cNvSpPr/>
          <p:nvPr userDrawn="1"/>
        </p:nvSpPr>
        <p:spPr>
          <a:xfrm>
            <a:off x="449280" y="463917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1" name="Moon 2160"/>
          <p:cNvSpPr/>
          <p:nvPr userDrawn="1"/>
        </p:nvSpPr>
        <p:spPr>
          <a:xfrm>
            <a:off x="449280"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2" name="Rectangle 2161"/>
          <p:cNvSpPr/>
          <p:nvPr userDrawn="1"/>
        </p:nvSpPr>
        <p:spPr>
          <a:xfrm>
            <a:off x="761807" y="457037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3" name="Oval 2162"/>
          <p:cNvSpPr/>
          <p:nvPr userDrawn="1"/>
        </p:nvSpPr>
        <p:spPr>
          <a:xfrm>
            <a:off x="830183" y="463917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4" name="Moon 2163"/>
          <p:cNvSpPr/>
          <p:nvPr userDrawn="1"/>
        </p:nvSpPr>
        <p:spPr>
          <a:xfrm>
            <a:off x="830183"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5" name="Rectangle 2164"/>
          <p:cNvSpPr/>
          <p:nvPr userDrawn="1"/>
        </p:nvSpPr>
        <p:spPr>
          <a:xfrm>
            <a:off x="1142711" y="457037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6" name="Oval 2165"/>
          <p:cNvSpPr/>
          <p:nvPr userDrawn="1"/>
        </p:nvSpPr>
        <p:spPr>
          <a:xfrm>
            <a:off x="1211087" y="463917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7" name="Moon 2166"/>
          <p:cNvSpPr/>
          <p:nvPr userDrawn="1"/>
        </p:nvSpPr>
        <p:spPr>
          <a:xfrm>
            <a:off x="1211087"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8" name="Rectangle 2167"/>
          <p:cNvSpPr/>
          <p:nvPr userDrawn="1"/>
        </p:nvSpPr>
        <p:spPr>
          <a:xfrm>
            <a:off x="1523614" y="457037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9" name="Oval 2168"/>
          <p:cNvSpPr/>
          <p:nvPr userDrawn="1"/>
        </p:nvSpPr>
        <p:spPr>
          <a:xfrm>
            <a:off x="1591990" y="463917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0" name="Moon 2169"/>
          <p:cNvSpPr/>
          <p:nvPr userDrawn="1"/>
        </p:nvSpPr>
        <p:spPr>
          <a:xfrm>
            <a:off x="1591990"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1" name="Rectangle 2170"/>
          <p:cNvSpPr/>
          <p:nvPr userDrawn="1"/>
        </p:nvSpPr>
        <p:spPr>
          <a:xfrm>
            <a:off x="7237167" y="457037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72" name="Oval 2171"/>
          <p:cNvSpPr/>
          <p:nvPr userDrawn="1"/>
        </p:nvSpPr>
        <p:spPr>
          <a:xfrm>
            <a:off x="7305543" y="463917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3" name="Moon 2172"/>
          <p:cNvSpPr/>
          <p:nvPr userDrawn="1"/>
        </p:nvSpPr>
        <p:spPr>
          <a:xfrm>
            <a:off x="7305543"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4" name="Rectangle 2173"/>
          <p:cNvSpPr/>
          <p:nvPr userDrawn="1"/>
        </p:nvSpPr>
        <p:spPr>
          <a:xfrm>
            <a:off x="7618070" y="457037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75" name="Oval 2174"/>
          <p:cNvSpPr/>
          <p:nvPr userDrawn="1"/>
        </p:nvSpPr>
        <p:spPr>
          <a:xfrm>
            <a:off x="7686446" y="463917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6" name="Moon 2175"/>
          <p:cNvSpPr/>
          <p:nvPr userDrawn="1"/>
        </p:nvSpPr>
        <p:spPr>
          <a:xfrm>
            <a:off x="7686446"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7" name="Rectangle 2176"/>
          <p:cNvSpPr/>
          <p:nvPr userDrawn="1"/>
        </p:nvSpPr>
        <p:spPr>
          <a:xfrm>
            <a:off x="7998974" y="457037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8" name="Oval 2177"/>
          <p:cNvSpPr/>
          <p:nvPr userDrawn="1"/>
        </p:nvSpPr>
        <p:spPr>
          <a:xfrm>
            <a:off x="8067350" y="463917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9" name="Moon 2178"/>
          <p:cNvSpPr/>
          <p:nvPr userDrawn="1"/>
        </p:nvSpPr>
        <p:spPr>
          <a:xfrm>
            <a:off x="8067350"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0" name="Rectangle 2179"/>
          <p:cNvSpPr/>
          <p:nvPr userDrawn="1"/>
        </p:nvSpPr>
        <p:spPr>
          <a:xfrm>
            <a:off x="8379877" y="457037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1" name="Oval 2180"/>
          <p:cNvSpPr/>
          <p:nvPr userDrawn="1"/>
        </p:nvSpPr>
        <p:spPr>
          <a:xfrm>
            <a:off x="8448253" y="463917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2" name="Moon 2181"/>
          <p:cNvSpPr/>
          <p:nvPr userDrawn="1"/>
        </p:nvSpPr>
        <p:spPr>
          <a:xfrm>
            <a:off x="8448253"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3" name="Rectangle 2182"/>
          <p:cNvSpPr/>
          <p:nvPr userDrawn="1"/>
        </p:nvSpPr>
        <p:spPr>
          <a:xfrm>
            <a:off x="8760781" y="457037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84" name="Oval 2183"/>
          <p:cNvSpPr/>
          <p:nvPr userDrawn="1"/>
        </p:nvSpPr>
        <p:spPr>
          <a:xfrm>
            <a:off x="8829157" y="463917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5" name="Moon 2184"/>
          <p:cNvSpPr/>
          <p:nvPr userDrawn="1"/>
        </p:nvSpPr>
        <p:spPr>
          <a:xfrm>
            <a:off x="8829157"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6" name="Rectangle 2185"/>
          <p:cNvSpPr/>
          <p:nvPr userDrawn="1"/>
        </p:nvSpPr>
        <p:spPr>
          <a:xfrm>
            <a:off x="0" y="4189513"/>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7" name="Oval 2186"/>
          <p:cNvSpPr/>
          <p:nvPr userDrawn="1"/>
        </p:nvSpPr>
        <p:spPr>
          <a:xfrm>
            <a:off x="68376" y="4258310"/>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8" name="Moon 2187"/>
          <p:cNvSpPr/>
          <p:nvPr userDrawn="1"/>
        </p:nvSpPr>
        <p:spPr>
          <a:xfrm>
            <a:off x="68376"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9" name="Rectangle 2188"/>
          <p:cNvSpPr/>
          <p:nvPr userDrawn="1"/>
        </p:nvSpPr>
        <p:spPr>
          <a:xfrm>
            <a:off x="380904" y="418951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0" name="Oval 2189"/>
          <p:cNvSpPr/>
          <p:nvPr userDrawn="1"/>
        </p:nvSpPr>
        <p:spPr>
          <a:xfrm>
            <a:off x="449280" y="425831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1" name="Moon 2190"/>
          <p:cNvSpPr/>
          <p:nvPr userDrawn="1"/>
        </p:nvSpPr>
        <p:spPr>
          <a:xfrm>
            <a:off x="449280"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2" name="Rectangle 2191"/>
          <p:cNvSpPr/>
          <p:nvPr userDrawn="1"/>
        </p:nvSpPr>
        <p:spPr>
          <a:xfrm>
            <a:off x="761807" y="418951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3" name="Oval 2192"/>
          <p:cNvSpPr/>
          <p:nvPr userDrawn="1"/>
        </p:nvSpPr>
        <p:spPr>
          <a:xfrm>
            <a:off x="830183" y="425831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4" name="Moon 2193"/>
          <p:cNvSpPr/>
          <p:nvPr userDrawn="1"/>
        </p:nvSpPr>
        <p:spPr>
          <a:xfrm>
            <a:off x="830183"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5" name="Rectangle 2194"/>
          <p:cNvSpPr/>
          <p:nvPr userDrawn="1"/>
        </p:nvSpPr>
        <p:spPr>
          <a:xfrm>
            <a:off x="1142711" y="418951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6" name="Oval 2195"/>
          <p:cNvSpPr/>
          <p:nvPr userDrawn="1"/>
        </p:nvSpPr>
        <p:spPr>
          <a:xfrm>
            <a:off x="1211087" y="425831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7" name="Moon 2196"/>
          <p:cNvSpPr/>
          <p:nvPr userDrawn="1"/>
        </p:nvSpPr>
        <p:spPr>
          <a:xfrm>
            <a:off x="1211087"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8" name="Rectangle 2197"/>
          <p:cNvSpPr/>
          <p:nvPr userDrawn="1"/>
        </p:nvSpPr>
        <p:spPr>
          <a:xfrm>
            <a:off x="1523614" y="4189513"/>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9" name="Oval 2198"/>
          <p:cNvSpPr/>
          <p:nvPr userDrawn="1"/>
        </p:nvSpPr>
        <p:spPr>
          <a:xfrm>
            <a:off x="1591990" y="4258310"/>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0" name="Moon 2199"/>
          <p:cNvSpPr/>
          <p:nvPr userDrawn="1"/>
        </p:nvSpPr>
        <p:spPr>
          <a:xfrm>
            <a:off x="1591990"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1" name="Rectangle 2200"/>
          <p:cNvSpPr/>
          <p:nvPr userDrawn="1"/>
        </p:nvSpPr>
        <p:spPr>
          <a:xfrm>
            <a:off x="7237167" y="4189513"/>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02" name="Oval 2201"/>
          <p:cNvSpPr/>
          <p:nvPr userDrawn="1"/>
        </p:nvSpPr>
        <p:spPr>
          <a:xfrm>
            <a:off x="7305543" y="4258310"/>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3" name="Moon 2202"/>
          <p:cNvSpPr/>
          <p:nvPr userDrawn="1"/>
        </p:nvSpPr>
        <p:spPr>
          <a:xfrm>
            <a:off x="7305543"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4" name="Rectangle 2203"/>
          <p:cNvSpPr/>
          <p:nvPr userDrawn="1"/>
        </p:nvSpPr>
        <p:spPr>
          <a:xfrm>
            <a:off x="7618070" y="4189513"/>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05" name="Oval 2204"/>
          <p:cNvSpPr/>
          <p:nvPr userDrawn="1"/>
        </p:nvSpPr>
        <p:spPr>
          <a:xfrm>
            <a:off x="7686446" y="4258310"/>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6" name="Moon 2205"/>
          <p:cNvSpPr/>
          <p:nvPr userDrawn="1"/>
        </p:nvSpPr>
        <p:spPr>
          <a:xfrm>
            <a:off x="7686446"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7" name="Rectangle 2206"/>
          <p:cNvSpPr/>
          <p:nvPr userDrawn="1"/>
        </p:nvSpPr>
        <p:spPr>
          <a:xfrm>
            <a:off x="7998974" y="418951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8" name="Oval 2207"/>
          <p:cNvSpPr/>
          <p:nvPr userDrawn="1"/>
        </p:nvSpPr>
        <p:spPr>
          <a:xfrm>
            <a:off x="8067350" y="425831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9" name="Moon 2208"/>
          <p:cNvSpPr/>
          <p:nvPr userDrawn="1"/>
        </p:nvSpPr>
        <p:spPr>
          <a:xfrm>
            <a:off x="8067350"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0" name="Rectangle 2209"/>
          <p:cNvSpPr/>
          <p:nvPr userDrawn="1"/>
        </p:nvSpPr>
        <p:spPr>
          <a:xfrm>
            <a:off x="8379877" y="418951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1" name="Oval 2210"/>
          <p:cNvSpPr/>
          <p:nvPr userDrawn="1"/>
        </p:nvSpPr>
        <p:spPr>
          <a:xfrm>
            <a:off x="8448253" y="425831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2" name="Moon 2211"/>
          <p:cNvSpPr/>
          <p:nvPr userDrawn="1"/>
        </p:nvSpPr>
        <p:spPr>
          <a:xfrm>
            <a:off x="8448253"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3" name="Rectangle 2212"/>
          <p:cNvSpPr/>
          <p:nvPr userDrawn="1"/>
        </p:nvSpPr>
        <p:spPr>
          <a:xfrm>
            <a:off x="8760781" y="418951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4" name="Oval 2213"/>
          <p:cNvSpPr/>
          <p:nvPr userDrawn="1"/>
        </p:nvSpPr>
        <p:spPr>
          <a:xfrm>
            <a:off x="8829157" y="425831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5" name="Moon 2214"/>
          <p:cNvSpPr/>
          <p:nvPr userDrawn="1"/>
        </p:nvSpPr>
        <p:spPr>
          <a:xfrm>
            <a:off x="8829157"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6" name="Rectangle 2215"/>
          <p:cNvSpPr/>
          <p:nvPr userDrawn="1"/>
        </p:nvSpPr>
        <p:spPr>
          <a:xfrm>
            <a:off x="0" y="380864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17" name="Oval 2216"/>
          <p:cNvSpPr/>
          <p:nvPr userDrawn="1"/>
        </p:nvSpPr>
        <p:spPr>
          <a:xfrm>
            <a:off x="68376" y="387744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8" name="Moon 2217"/>
          <p:cNvSpPr/>
          <p:nvPr userDrawn="1"/>
        </p:nvSpPr>
        <p:spPr>
          <a:xfrm>
            <a:off x="68376"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9" name="Rectangle 2218"/>
          <p:cNvSpPr/>
          <p:nvPr userDrawn="1"/>
        </p:nvSpPr>
        <p:spPr>
          <a:xfrm>
            <a:off x="380904" y="380864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20" name="Oval 2219"/>
          <p:cNvSpPr/>
          <p:nvPr userDrawn="1"/>
        </p:nvSpPr>
        <p:spPr>
          <a:xfrm>
            <a:off x="449280" y="387744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1" name="Moon 2220"/>
          <p:cNvSpPr/>
          <p:nvPr userDrawn="1"/>
        </p:nvSpPr>
        <p:spPr>
          <a:xfrm>
            <a:off x="449280"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2" name="Rectangle 2221"/>
          <p:cNvSpPr/>
          <p:nvPr userDrawn="1"/>
        </p:nvSpPr>
        <p:spPr>
          <a:xfrm>
            <a:off x="761807" y="380864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23" name="Oval 2222"/>
          <p:cNvSpPr/>
          <p:nvPr userDrawn="1"/>
        </p:nvSpPr>
        <p:spPr>
          <a:xfrm>
            <a:off x="830183" y="387744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4" name="Moon 2223"/>
          <p:cNvSpPr/>
          <p:nvPr userDrawn="1"/>
        </p:nvSpPr>
        <p:spPr>
          <a:xfrm>
            <a:off x="830183"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5" name="Rectangle 2224"/>
          <p:cNvSpPr/>
          <p:nvPr userDrawn="1"/>
        </p:nvSpPr>
        <p:spPr>
          <a:xfrm>
            <a:off x="1142711" y="380864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26" name="Oval 2225"/>
          <p:cNvSpPr/>
          <p:nvPr userDrawn="1"/>
        </p:nvSpPr>
        <p:spPr>
          <a:xfrm>
            <a:off x="1211087" y="387744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7" name="Moon 2226"/>
          <p:cNvSpPr/>
          <p:nvPr userDrawn="1"/>
        </p:nvSpPr>
        <p:spPr>
          <a:xfrm>
            <a:off x="1211087"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8" name="Rectangle 2227"/>
          <p:cNvSpPr/>
          <p:nvPr userDrawn="1"/>
        </p:nvSpPr>
        <p:spPr>
          <a:xfrm>
            <a:off x="1523614" y="3808648"/>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9" name="Oval 2228"/>
          <p:cNvSpPr/>
          <p:nvPr userDrawn="1"/>
        </p:nvSpPr>
        <p:spPr>
          <a:xfrm>
            <a:off x="1591990" y="3877445"/>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0" name="Moon 2229"/>
          <p:cNvSpPr/>
          <p:nvPr userDrawn="1"/>
        </p:nvSpPr>
        <p:spPr>
          <a:xfrm>
            <a:off x="1591990"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1" name="Rectangle 2230"/>
          <p:cNvSpPr/>
          <p:nvPr userDrawn="1"/>
        </p:nvSpPr>
        <p:spPr>
          <a:xfrm>
            <a:off x="7237167" y="3808648"/>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2" name="Oval 2231"/>
          <p:cNvSpPr/>
          <p:nvPr userDrawn="1"/>
        </p:nvSpPr>
        <p:spPr>
          <a:xfrm>
            <a:off x="7305543" y="3877445"/>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3" name="Moon 2232"/>
          <p:cNvSpPr/>
          <p:nvPr userDrawn="1"/>
        </p:nvSpPr>
        <p:spPr>
          <a:xfrm>
            <a:off x="7305543"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4" name="Rectangle 2233"/>
          <p:cNvSpPr/>
          <p:nvPr userDrawn="1"/>
        </p:nvSpPr>
        <p:spPr>
          <a:xfrm>
            <a:off x="7618070" y="3808648"/>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5" name="Oval 2234"/>
          <p:cNvSpPr/>
          <p:nvPr userDrawn="1"/>
        </p:nvSpPr>
        <p:spPr>
          <a:xfrm>
            <a:off x="7686446" y="3877445"/>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6" name="Moon 2235"/>
          <p:cNvSpPr/>
          <p:nvPr userDrawn="1"/>
        </p:nvSpPr>
        <p:spPr>
          <a:xfrm>
            <a:off x="7686446"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7" name="Rectangle 2236"/>
          <p:cNvSpPr/>
          <p:nvPr userDrawn="1"/>
        </p:nvSpPr>
        <p:spPr>
          <a:xfrm>
            <a:off x="7998974" y="3808648"/>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8" name="Oval 2237"/>
          <p:cNvSpPr/>
          <p:nvPr userDrawn="1"/>
        </p:nvSpPr>
        <p:spPr>
          <a:xfrm>
            <a:off x="8067350" y="3877445"/>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9" name="Moon 2238"/>
          <p:cNvSpPr/>
          <p:nvPr userDrawn="1"/>
        </p:nvSpPr>
        <p:spPr>
          <a:xfrm>
            <a:off x="8067350"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0" name="Rectangle 2239"/>
          <p:cNvSpPr/>
          <p:nvPr userDrawn="1"/>
        </p:nvSpPr>
        <p:spPr>
          <a:xfrm>
            <a:off x="8379877" y="380864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41" name="Oval 2240"/>
          <p:cNvSpPr/>
          <p:nvPr userDrawn="1"/>
        </p:nvSpPr>
        <p:spPr>
          <a:xfrm>
            <a:off x="8448253" y="387744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2" name="Moon 2241"/>
          <p:cNvSpPr/>
          <p:nvPr userDrawn="1"/>
        </p:nvSpPr>
        <p:spPr>
          <a:xfrm>
            <a:off x="8448253"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3" name="Rectangle 2242"/>
          <p:cNvSpPr/>
          <p:nvPr userDrawn="1"/>
        </p:nvSpPr>
        <p:spPr>
          <a:xfrm>
            <a:off x="8760781" y="3808648"/>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4" name="Oval 2243"/>
          <p:cNvSpPr/>
          <p:nvPr userDrawn="1"/>
        </p:nvSpPr>
        <p:spPr>
          <a:xfrm>
            <a:off x="8829157" y="3877445"/>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5" name="Moon 2244"/>
          <p:cNvSpPr/>
          <p:nvPr userDrawn="1"/>
        </p:nvSpPr>
        <p:spPr>
          <a:xfrm>
            <a:off x="8829157"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6" name="Rectangle 2245"/>
          <p:cNvSpPr/>
          <p:nvPr userDrawn="1"/>
        </p:nvSpPr>
        <p:spPr>
          <a:xfrm>
            <a:off x="0" y="342778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7" name="Oval 2246"/>
          <p:cNvSpPr/>
          <p:nvPr userDrawn="1"/>
        </p:nvSpPr>
        <p:spPr>
          <a:xfrm>
            <a:off x="68376" y="349658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8" name="Moon 2247"/>
          <p:cNvSpPr/>
          <p:nvPr userDrawn="1"/>
        </p:nvSpPr>
        <p:spPr>
          <a:xfrm>
            <a:off x="68376"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9" name="Rectangle 2248"/>
          <p:cNvSpPr/>
          <p:nvPr userDrawn="1"/>
        </p:nvSpPr>
        <p:spPr>
          <a:xfrm>
            <a:off x="380904" y="342778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0" name="Oval 2249"/>
          <p:cNvSpPr/>
          <p:nvPr userDrawn="1"/>
        </p:nvSpPr>
        <p:spPr>
          <a:xfrm>
            <a:off x="449280" y="349658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1" name="Moon 2250"/>
          <p:cNvSpPr/>
          <p:nvPr userDrawn="1"/>
        </p:nvSpPr>
        <p:spPr>
          <a:xfrm>
            <a:off x="449280"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2" name="Rectangle 2251"/>
          <p:cNvSpPr/>
          <p:nvPr userDrawn="1"/>
        </p:nvSpPr>
        <p:spPr>
          <a:xfrm>
            <a:off x="761807" y="3427783"/>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 name="Oval 2252"/>
          <p:cNvSpPr/>
          <p:nvPr userDrawn="1"/>
        </p:nvSpPr>
        <p:spPr>
          <a:xfrm>
            <a:off x="830183" y="3496580"/>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4" name="Moon 2253"/>
          <p:cNvSpPr/>
          <p:nvPr userDrawn="1"/>
        </p:nvSpPr>
        <p:spPr>
          <a:xfrm>
            <a:off x="830183"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5" name="Rectangle 2254"/>
          <p:cNvSpPr/>
          <p:nvPr userDrawn="1"/>
        </p:nvSpPr>
        <p:spPr>
          <a:xfrm>
            <a:off x="1142711" y="3427783"/>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6" name="Oval 2255"/>
          <p:cNvSpPr/>
          <p:nvPr userDrawn="1"/>
        </p:nvSpPr>
        <p:spPr>
          <a:xfrm>
            <a:off x="1211087" y="3496580"/>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7" name="Moon 2256"/>
          <p:cNvSpPr/>
          <p:nvPr userDrawn="1"/>
        </p:nvSpPr>
        <p:spPr>
          <a:xfrm>
            <a:off x="1211087"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8" name="Rectangle 2257"/>
          <p:cNvSpPr/>
          <p:nvPr userDrawn="1"/>
        </p:nvSpPr>
        <p:spPr>
          <a:xfrm>
            <a:off x="1523614" y="342778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9" name="Oval 2258"/>
          <p:cNvSpPr/>
          <p:nvPr userDrawn="1"/>
        </p:nvSpPr>
        <p:spPr>
          <a:xfrm>
            <a:off x="1591990" y="349658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0" name="Moon 2259"/>
          <p:cNvSpPr/>
          <p:nvPr userDrawn="1"/>
        </p:nvSpPr>
        <p:spPr>
          <a:xfrm>
            <a:off x="1591990"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1" name="Rectangle 2260"/>
          <p:cNvSpPr/>
          <p:nvPr userDrawn="1"/>
        </p:nvSpPr>
        <p:spPr>
          <a:xfrm>
            <a:off x="7237167" y="3427783"/>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2" name="Oval 2261"/>
          <p:cNvSpPr/>
          <p:nvPr userDrawn="1"/>
        </p:nvSpPr>
        <p:spPr>
          <a:xfrm>
            <a:off x="7305543" y="3496580"/>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3" name="Moon 2262"/>
          <p:cNvSpPr/>
          <p:nvPr userDrawn="1"/>
        </p:nvSpPr>
        <p:spPr>
          <a:xfrm>
            <a:off x="7305543"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4" name="Rectangle 2263"/>
          <p:cNvSpPr/>
          <p:nvPr userDrawn="1"/>
        </p:nvSpPr>
        <p:spPr>
          <a:xfrm>
            <a:off x="7618070" y="342778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5" name="Oval 2264"/>
          <p:cNvSpPr/>
          <p:nvPr userDrawn="1"/>
        </p:nvSpPr>
        <p:spPr>
          <a:xfrm>
            <a:off x="7686446" y="349658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6" name="Moon 2265"/>
          <p:cNvSpPr/>
          <p:nvPr userDrawn="1"/>
        </p:nvSpPr>
        <p:spPr>
          <a:xfrm>
            <a:off x="7686446"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7" name="Rectangle 2266"/>
          <p:cNvSpPr/>
          <p:nvPr userDrawn="1"/>
        </p:nvSpPr>
        <p:spPr>
          <a:xfrm>
            <a:off x="7998974" y="342778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8" name="Oval 2267"/>
          <p:cNvSpPr/>
          <p:nvPr userDrawn="1"/>
        </p:nvSpPr>
        <p:spPr>
          <a:xfrm>
            <a:off x="8067350" y="349658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9" name="Moon 2268"/>
          <p:cNvSpPr/>
          <p:nvPr userDrawn="1"/>
        </p:nvSpPr>
        <p:spPr>
          <a:xfrm>
            <a:off x="8067350"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0" name="Rectangle 2269"/>
          <p:cNvSpPr/>
          <p:nvPr userDrawn="1"/>
        </p:nvSpPr>
        <p:spPr>
          <a:xfrm>
            <a:off x="8379877" y="342778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1" name="Oval 2270"/>
          <p:cNvSpPr/>
          <p:nvPr userDrawn="1"/>
        </p:nvSpPr>
        <p:spPr>
          <a:xfrm>
            <a:off x="8448253" y="349658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2" name="Moon 2271"/>
          <p:cNvSpPr/>
          <p:nvPr userDrawn="1"/>
        </p:nvSpPr>
        <p:spPr>
          <a:xfrm>
            <a:off x="8448253"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3" name="Rectangle 2272"/>
          <p:cNvSpPr/>
          <p:nvPr userDrawn="1"/>
        </p:nvSpPr>
        <p:spPr>
          <a:xfrm>
            <a:off x="8760781" y="3427783"/>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4" name="Oval 2273"/>
          <p:cNvSpPr/>
          <p:nvPr userDrawn="1"/>
        </p:nvSpPr>
        <p:spPr>
          <a:xfrm>
            <a:off x="8829157" y="3496580"/>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5" name="Moon 2274"/>
          <p:cNvSpPr/>
          <p:nvPr userDrawn="1"/>
        </p:nvSpPr>
        <p:spPr>
          <a:xfrm>
            <a:off x="8829157"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6" name="Rectangle 2275"/>
          <p:cNvSpPr/>
          <p:nvPr userDrawn="1"/>
        </p:nvSpPr>
        <p:spPr>
          <a:xfrm>
            <a:off x="0" y="3046918"/>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7" name="Oval 2276"/>
          <p:cNvSpPr/>
          <p:nvPr userDrawn="1"/>
        </p:nvSpPr>
        <p:spPr>
          <a:xfrm>
            <a:off x="68376" y="3115715"/>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8" name="Moon 2277"/>
          <p:cNvSpPr/>
          <p:nvPr userDrawn="1"/>
        </p:nvSpPr>
        <p:spPr>
          <a:xfrm>
            <a:off x="68376"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9" name="Rectangle 2278"/>
          <p:cNvSpPr/>
          <p:nvPr userDrawn="1"/>
        </p:nvSpPr>
        <p:spPr>
          <a:xfrm>
            <a:off x="380904" y="3046918"/>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0" name="Oval 2279"/>
          <p:cNvSpPr/>
          <p:nvPr userDrawn="1"/>
        </p:nvSpPr>
        <p:spPr>
          <a:xfrm>
            <a:off x="449280" y="3115715"/>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1" name="Moon 2280"/>
          <p:cNvSpPr/>
          <p:nvPr userDrawn="1"/>
        </p:nvSpPr>
        <p:spPr>
          <a:xfrm>
            <a:off x="449280"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2" name="Rectangle 2281"/>
          <p:cNvSpPr/>
          <p:nvPr userDrawn="1"/>
        </p:nvSpPr>
        <p:spPr>
          <a:xfrm>
            <a:off x="761807" y="3046918"/>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3" name="Oval 2282"/>
          <p:cNvSpPr/>
          <p:nvPr userDrawn="1"/>
        </p:nvSpPr>
        <p:spPr>
          <a:xfrm>
            <a:off x="830183" y="3115715"/>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4" name="Moon 2283"/>
          <p:cNvSpPr/>
          <p:nvPr userDrawn="1"/>
        </p:nvSpPr>
        <p:spPr>
          <a:xfrm>
            <a:off x="830183"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5" name="Rectangle 2284"/>
          <p:cNvSpPr/>
          <p:nvPr userDrawn="1"/>
        </p:nvSpPr>
        <p:spPr>
          <a:xfrm>
            <a:off x="1142711" y="3046918"/>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6" name="Oval 2285"/>
          <p:cNvSpPr/>
          <p:nvPr userDrawn="1"/>
        </p:nvSpPr>
        <p:spPr>
          <a:xfrm>
            <a:off x="1211087" y="3115715"/>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7" name="Moon 2286"/>
          <p:cNvSpPr/>
          <p:nvPr userDrawn="1"/>
        </p:nvSpPr>
        <p:spPr>
          <a:xfrm>
            <a:off x="1211087"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8" name="Rectangle 2287"/>
          <p:cNvSpPr/>
          <p:nvPr userDrawn="1"/>
        </p:nvSpPr>
        <p:spPr>
          <a:xfrm>
            <a:off x="1523614" y="3046918"/>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9" name="Oval 2288"/>
          <p:cNvSpPr/>
          <p:nvPr userDrawn="1"/>
        </p:nvSpPr>
        <p:spPr>
          <a:xfrm>
            <a:off x="1591990" y="3115715"/>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0" name="Moon 2289"/>
          <p:cNvSpPr/>
          <p:nvPr userDrawn="1"/>
        </p:nvSpPr>
        <p:spPr>
          <a:xfrm>
            <a:off x="1591990"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1" name="Rectangle 2290"/>
          <p:cNvSpPr/>
          <p:nvPr userDrawn="1"/>
        </p:nvSpPr>
        <p:spPr>
          <a:xfrm>
            <a:off x="7237167" y="3046918"/>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2" name="Oval 2291"/>
          <p:cNvSpPr/>
          <p:nvPr userDrawn="1"/>
        </p:nvSpPr>
        <p:spPr>
          <a:xfrm>
            <a:off x="7305543" y="3115715"/>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3" name="Moon 2292"/>
          <p:cNvSpPr/>
          <p:nvPr userDrawn="1"/>
        </p:nvSpPr>
        <p:spPr>
          <a:xfrm>
            <a:off x="7305543"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4" name="Rectangle 2293"/>
          <p:cNvSpPr/>
          <p:nvPr userDrawn="1"/>
        </p:nvSpPr>
        <p:spPr>
          <a:xfrm>
            <a:off x="7618070" y="3046918"/>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5" name="Oval 2294"/>
          <p:cNvSpPr/>
          <p:nvPr userDrawn="1"/>
        </p:nvSpPr>
        <p:spPr>
          <a:xfrm>
            <a:off x="7686446" y="3115715"/>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6" name="Moon 2295"/>
          <p:cNvSpPr/>
          <p:nvPr userDrawn="1"/>
        </p:nvSpPr>
        <p:spPr>
          <a:xfrm>
            <a:off x="7686446"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7" name="Rectangle 2296"/>
          <p:cNvSpPr/>
          <p:nvPr userDrawn="1"/>
        </p:nvSpPr>
        <p:spPr>
          <a:xfrm>
            <a:off x="7998974" y="3046918"/>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8" name="Oval 2297"/>
          <p:cNvSpPr/>
          <p:nvPr userDrawn="1"/>
        </p:nvSpPr>
        <p:spPr>
          <a:xfrm>
            <a:off x="8067350" y="3115715"/>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9" name="Moon 2298"/>
          <p:cNvSpPr/>
          <p:nvPr userDrawn="1"/>
        </p:nvSpPr>
        <p:spPr>
          <a:xfrm>
            <a:off x="8067350"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00" name="Rectangle 2299"/>
          <p:cNvSpPr/>
          <p:nvPr userDrawn="1"/>
        </p:nvSpPr>
        <p:spPr>
          <a:xfrm>
            <a:off x="8379877" y="304691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01" name="Oval 2300"/>
          <p:cNvSpPr/>
          <p:nvPr userDrawn="1"/>
        </p:nvSpPr>
        <p:spPr>
          <a:xfrm>
            <a:off x="8448253" y="311571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02" name="Moon 2301"/>
          <p:cNvSpPr/>
          <p:nvPr userDrawn="1"/>
        </p:nvSpPr>
        <p:spPr>
          <a:xfrm>
            <a:off x="8448253"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03" name="Rectangle 2302"/>
          <p:cNvSpPr/>
          <p:nvPr userDrawn="1"/>
        </p:nvSpPr>
        <p:spPr>
          <a:xfrm>
            <a:off x="8760781" y="304691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04" name="Oval 2303"/>
          <p:cNvSpPr/>
          <p:nvPr userDrawn="1"/>
        </p:nvSpPr>
        <p:spPr>
          <a:xfrm>
            <a:off x="8829157" y="311571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05" name="Moon 2304"/>
          <p:cNvSpPr/>
          <p:nvPr userDrawn="1"/>
        </p:nvSpPr>
        <p:spPr>
          <a:xfrm>
            <a:off x="8829157"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06" name="Rectangle 2305"/>
          <p:cNvSpPr/>
          <p:nvPr userDrawn="1"/>
        </p:nvSpPr>
        <p:spPr>
          <a:xfrm>
            <a:off x="0" y="266605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07" name="Oval 2306"/>
          <p:cNvSpPr/>
          <p:nvPr userDrawn="1"/>
        </p:nvSpPr>
        <p:spPr>
          <a:xfrm>
            <a:off x="68376" y="273485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08" name="Moon 2307"/>
          <p:cNvSpPr/>
          <p:nvPr userDrawn="1"/>
        </p:nvSpPr>
        <p:spPr>
          <a:xfrm>
            <a:off x="68376"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09" name="Rectangle 2308"/>
          <p:cNvSpPr/>
          <p:nvPr userDrawn="1"/>
        </p:nvSpPr>
        <p:spPr>
          <a:xfrm>
            <a:off x="380904" y="2666053"/>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10" name="Oval 2309"/>
          <p:cNvSpPr/>
          <p:nvPr userDrawn="1"/>
        </p:nvSpPr>
        <p:spPr>
          <a:xfrm>
            <a:off x="449280" y="2734850"/>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11" name="Moon 2310"/>
          <p:cNvSpPr/>
          <p:nvPr userDrawn="1"/>
        </p:nvSpPr>
        <p:spPr>
          <a:xfrm>
            <a:off x="449280"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12" name="Rectangle 2311"/>
          <p:cNvSpPr/>
          <p:nvPr userDrawn="1"/>
        </p:nvSpPr>
        <p:spPr>
          <a:xfrm>
            <a:off x="761807" y="266605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13" name="Oval 2312"/>
          <p:cNvSpPr/>
          <p:nvPr userDrawn="1"/>
        </p:nvSpPr>
        <p:spPr>
          <a:xfrm>
            <a:off x="830183" y="273485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14" name="Moon 2313"/>
          <p:cNvSpPr/>
          <p:nvPr userDrawn="1"/>
        </p:nvSpPr>
        <p:spPr>
          <a:xfrm>
            <a:off x="830183"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15" name="Rectangle 2314"/>
          <p:cNvSpPr/>
          <p:nvPr userDrawn="1"/>
        </p:nvSpPr>
        <p:spPr>
          <a:xfrm>
            <a:off x="1142711" y="266605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16" name="Oval 2315"/>
          <p:cNvSpPr/>
          <p:nvPr userDrawn="1"/>
        </p:nvSpPr>
        <p:spPr>
          <a:xfrm>
            <a:off x="1211087" y="273485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17" name="Moon 2316"/>
          <p:cNvSpPr/>
          <p:nvPr userDrawn="1"/>
        </p:nvSpPr>
        <p:spPr>
          <a:xfrm>
            <a:off x="1211087"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18" name="Rectangle 2317"/>
          <p:cNvSpPr/>
          <p:nvPr userDrawn="1"/>
        </p:nvSpPr>
        <p:spPr>
          <a:xfrm>
            <a:off x="1523614" y="266605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19" name="Oval 2318"/>
          <p:cNvSpPr/>
          <p:nvPr userDrawn="1"/>
        </p:nvSpPr>
        <p:spPr>
          <a:xfrm>
            <a:off x="1591990" y="273485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0" name="Moon 2319"/>
          <p:cNvSpPr/>
          <p:nvPr userDrawn="1"/>
        </p:nvSpPr>
        <p:spPr>
          <a:xfrm>
            <a:off x="1591990"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1" name="Rectangle 2320"/>
          <p:cNvSpPr/>
          <p:nvPr userDrawn="1"/>
        </p:nvSpPr>
        <p:spPr>
          <a:xfrm>
            <a:off x="7237167" y="2666053"/>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2" name="Oval 2321"/>
          <p:cNvSpPr/>
          <p:nvPr userDrawn="1"/>
        </p:nvSpPr>
        <p:spPr>
          <a:xfrm>
            <a:off x="7305543" y="2734850"/>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3" name="Moon 2322"/>
          <p:cNvSpPr/>
          <p:nvPr userDrawn="1"/>
        </p:nvSpPr>
        <p:spPr>
          <a:xfrm>
            <a:off x="7305543"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4" name="Rectangle 2323"/>
          <p:cNvSpPr/>
          <p:nvPr userDrawn="1"/>
        </p:nvSpPr>
        <p:spPr>
          <a:xfrm>
            <a:off x="7618070" y="266605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5" name="Oval 2324"/>
          <p:cNvSpPr/>
          <p:nvPr userDrawn="1"/>
        </p:nvSpPr>
        <p:spPr>
          <a:xfrm>
            <a:off x="7686446" y="273485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6" name="Moon 2325"/>
          <p:cNvSpPr/>
          <p:nvPr userDrawn="1"/>
        </p:nvSpPr>
        <p:spPr>
          <a:xfrm>
            <a:off x="7686446"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7" name="Rectangle 2326"/>
          <p:cNvSpPr/>
          <p:nvPr userDrawn="1"/>
        </p:nvSpPr>
        <p:spPr>
          <a:xfrm>
            <a:off x="7998974" y="266605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8" name="Oval 2327"/>
          <p:cNvSpPr/>
          <p:nvPr userDrawn="1"/>
        </p:nvSpPr>
        <p:spPr>
          <a:xfrm>
            <a:off x="8067350" y="273485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9" name="Moon 2328"/>
          <p:cNvSpPr/>
          <p:nvPr userDrawn="1"/>
        </p:nvSpPr>
        <p:spPr>
          <a:xfrm>
            <a:off x="8067350"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30" name="Rectangle 2329"/>
          <p:cNvSpPr/>
          <p:nvPr userDrawn="1"/>
        </p:nvSpPr>
        <p:spPr>
          <a:xfrm>
            <a:off x="8379877" y="2666053"/>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31" name="Oval 2330"/>
          <p:cNvSpPr/>
          <p:nvPr userDrawn="1"/>
        </p:nvSpPr>
        <p:spPr>
          <a:xfrm>
            <a:off x="8448253" y="2734850"/>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32" name="Moon 2331"/>
          <p:cNvSpPr/>
          <p:nvPr userDrawn="1"/>
        </p:nvSpPr>
        <p:spPr>
          <a:xfrm>
            <a:off x="8448253"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33" name="Rectangle 2332"/>
          <p:cNvSpPr/>
          <p:nvPr userDrawn="1"/>
        </p:nvSpPr>
        <p:spPr>
          <a:xfrm>
            <a:off x="8760781" y="2666053"/>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34" name="Oval 2333"/>
          <p:cNvSpPr/>
          <p:nvPr userDrawn="1"/>
        </p:nvSpPr>
        <p:spPr>
          <a:xfrm>
            <a:off x="8829157" y="2734850"/>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35" name="Moon 2334"/>
          <p:cNvSpPr/>
          <p:nvPr userDrawn="1"/>
        </p:nvSpPr>
        <p:spPr>
          <a:xfrm>
            <a:off x="8829157"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36" name="Rectangle 2335"/>
          <p:cNvSpPr/>
          <p:nvPr userDrawn="1"/>
        </p:nvSpPr>
        <p:spPr>
          <a:xfrm>
            <a:off x="0" y="2285189"/>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37" name="Oval 2336"/>
          <p:cNvSpPr/>
          <p:nvPr userDrawn="1"/>
        </p:nvSpPr>
        <p:spPr>
          <a:xfrm>
            <a:off x="68376" y="2353986"/>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38" name="Moon 2337"/>
          <p:cNvSpPr/>
          <p:nvPr userDrawn="1"/>
        </p:nvSpPr>
        <p:spPr>
          <a:xfrm>
            <a:off x="68376"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39" name="Rectangle 2338"/>
          <p:cNvSpPr/>
          <p:nvPr userDrawn="1"/>
        </p:nvSpPr>
        <p:spPr>
          <a:xfrm>
            <a:off x="380904" y="2285189"/>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0" name="Oval 2339"/>
          <p:cNvSpPr/>
          <p:nvPr userDrawn="1"/>
        </p:nvSpPr>
        <p:spPr>
          <a:xfrm>
            <a:off x="449280" y="2353986"/>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1" name="Moon 2340"/>
          <p:cNvSpPr/>
          <p:nvPr userDrawn="1"/>
        </p:nvSpPr>
        <p:spPr>
          <a:xfrm>
            <a:off x="449280"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2" name="Rectangle 2341"/>
          <p:cNvSpPr/>
          <p:nvPr userDrawn="1"/>
        </p:nvSpPr>
        <p:spPr>
          <a:xfrm>
            <a:off x="761807" y="2285189"/>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3" name="Oval 2342"/>
          <p:cNvSpPr/>
          <p:nvPr userDrawn="1"/>
        </p:nvSpPr>
        <p:spPr>
          <a:xfrm>
            <a:off x="830183" y="2353986"/>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4" name="Moon 2343"/>
          <p:cNvSpPr/>
          <p:nvPr userDrawn="1"/>
        </p:nvSpPr>
        <p:spPr>
          <a:xfrm>
            <a:off x="830183"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5" name="Rectangle 2344"/>
          <p:cNvSpPr/>
          <p:nvPr userDrawn="1"/>
        </p:nvSpPr>
        <p:spPr>
          <a:xfrm>
            <a:off x="1142711" y="2285189"/>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6" name="Oval 2345"/>
          <p:cNvSpPr/>
          <p:nvPr userDrawn="1"/>
        </p:nvSpPr>
        <p:spPr>
          <a:xfrm>
            <a:off x="1211087" y="2353986"/>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7" name="Moon 2346"/>
          <p:cNvSpPr/>
          <p:nvPr userDrawn="1"/>
        </p:nvSpPr>
        <p:spPr>
          <a:xfrm>
            <a:off x="1211087"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8" name="Rectangle 2347"/>
          <p:cNvSpPr/>
          <p:nvPr userDrawn="1"/>
        </p:nvSpPr>
        <p:spPr>
          <a:xfrm>
            <a:off x="1523614" y="2285189"/>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9" name="Oval 2348"/>
          <p:cNvSpPr/>
          <p:nvPr userDrawn="1"/>
        </p:nvSpPr>
        <p:spPr>
          <a:xfrm>
            <a:off x="1591990" y="2353986"/>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0" name="Moon 2349"/>
          <p:cNvSpPr/>
          <p:nvPr userDrawn="1"/>
        </p:nvSpPr>
        <p:spPr>
          <a:xfrm>
            <a:off x="1591990"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1" name="Rectangle 2350"/>
          <p:cNvSpPr/>
          <p:nvPr userDrawn="1"/>
        </p:nvSpPr>
        <p:spPr>
          <a:xfrm>
            <a:off x="7237167" y="2285189"/>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2" name="Oval 2351"/>
          <p:cNvSpPr/>
          <p:nvPr userDrawn="1"/>
        </p:nvSpPr>
        <p:spPr>
          <a:xfrm>
            <a:off x="7305543" y="2353986"/>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3" name="Moon 2352"/>
          <p:cNvSpPr/>
          <p:nvPr userDrawn="1"/>
        </p:nvSpPr>
        <p:spPr>
          <a:xfrm>
            <a:off x="7305543"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4" name="Rectangle 2353"/>
          <p:cNvSpPr/>
          <p:nvPr userDrawn="1"/>
        </p:nvSpPr>
        <p:spPr>
          <a:xfrm>
            <a:off x="7618070" y="2285189"/>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5" name="Oval 2354"/>
          <p:cNvSpPr/>
          <p:nvPr userDrawn="1"/>
        </p:nvSpPr>
        <p:spPr>
          <a:xfrm>
            <a:off x="7686446" y="2353986"/>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6" name="Moon 2355"/>
          <p:cNvSpPr/>
          <p:nvPr userDrawn="1"/>
        </p:nvSpPr>
        <p:spPr>
          <a:xfrm>
            <a:off x="7686446"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7" name="Rectangle 2356"/>
          <p:cNvSpPr/>
          <p:nvPr userDrawn="1"/>
        </p:nvSpPr>
        <p:spPr>
          <a:xfrm>
            <a:off x="7998974" y="2285189"/>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8" name="Oval 2357"/>
          <p:cNvSpPr/>
          <p:nvPr userDrawn="1"/>
        </p:nvSpPr>
        <p:spPr>
          <a:xfrm>
            <a:off x="8067350" y="2353986"/>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9" name="Moon 2358"/>
          <p:cNvSpPr/>
          <p:nvPr userDrawn="1"/>
        </p:nvSpPr>
        <p:spPr>
          <a:xfrm>
            <a:off x="8067350"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0" name="Rectangle 2359"/>
          <p:cNvSpPr/>
          <p:nvPr userDrawn="1"/>
        </p:nvSpPr>
        <p:spPr>
          <a:xfrm>
            <a:off x="8379877" y="228518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61" name="Oval 2360"/>
          <p:cNvSpPr/>
          <p:nvPr userDrawn="1"/>
        </p:nvSpPr>
        <p:spPr>
          <a:xfrm>
            <a:off x="8448253" y="235398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2" name="Moon 2361"/>
          <p:cNvSpPr/>
          <p:nvPr userDrawn="1"/>
        </p:nvSpPr>
        <p:spPr>
          <a:xfrm>
            <a:off x="8448253"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3" name="Rectangle 2362"/>
          <p:cNvSpPr/>
          <p:nvPr userDrawn="1"/>
        </p:nvSpPr>
        <p:spPr>
          <a:xfrm>
            <a:off x="8760781" y="228518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64" name="Oval 2363"/>
          <p:cNvSpPr/>
          <p:nvPr userDrawn="1"/>
        </p:nvSpPr>
        <p:spPr>
          <a:xfrm>
            <a:off x="8829157" y="235398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5" name="Moon 2364"/>
          <p:cNvSpPr/>
          <p:nvPr userDrawn="1"/>
        </p:nvSpPr>
        <p:spPr>
          <a:xfrm>
            <a:off x="8829157"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6" name="Rectangle 2365"/>
          <p:cNvSpPr/>
          <p:nvPr userDrawn="1"/>
        </p:nvSpPr>
        <p:spPr>
          <a:xfrm>
            <a:off x="0" y="1904324"/>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67" name="Oval 2366"/>
          <p:cNvSpPr/>
          <p:nvPr userDrawn="1"/>
        </p:nvSpPr>
        <p:spPr>
          <a:xfrm>
            <a:off x="68376" y="1973121"/>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8" name="Moon 2367"/>
          <p:cNvSpPr/>
          <p:nvPr userDrawn="1"/>
        </p:nvSpPr>
        <p:spPr>
          <a:xfrm>
            <a:off x="68376"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9" name="Rectangle 2368"/>
          <p:cNvSpPr/>
          <p:nvPr userDrawn="1"/>
        </p:nvSpPr>
        <p:spPr>
          <a:xfrm>
            <a:off x="380904" y="190432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70" name="Oval 2369"/>
          <p:cNvSpPr/>
          <p:nvPr userDrawn="1"/>
        </p:nvSpPr>
        <p:spPr>
          <a:xfrm>
            <a:off x="449280" y="197312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71" name="Moon 2370"/>
          <p:cNvSpPr/>
          <p:nvPr userDrawn="1"/>
        </p:nvSpPr>
        <p:spPr>
          <a:xfrm>
            <a:off x="449280"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72" name="Rectangle 2371"/>
          <p:cNvSpPr/>
          <p:nvPr userDrawn="1"/>
        </p:nvSpPr>
        <p:spPr>
          <a:xfrm>
            <a:off x="761807" y="190432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73" name="Oval 2372"/>
          <p:cNvSpPr/>
          <p:nvPr userDrawn="1"/>
        </p:nvSpPr>
        <p:spPr>
          <a:xfrm>
            <a:off x="830183" y="197312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74" name="Moon 2373"/>
          <p:cNvSpPr/>
          <p:nvPr userDrawn="1"/>
        </p:nvSpPr>
        <p:spPr>
          <a:xfrm>
            <a:off x="830183"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75" name="Rectangle 2374"/>
          <p:cNvSpPr/>
          <p:nvPr userDrawn="1"/>
        </p:nvSpPr>
        <p:spPr>
          <a:xfrm>
            <a:off x="1142711" y="1904324"/>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76" name="Oval 2375"/>
          <p:cNvSpPr/>
          <p:nvPr userDrawn="1"/>
        </p:nvSpPr>
        <p:spPr>
          <a:xfrm>
            <a:off x="1211087" y="1973121"/>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77" name="Moon 2376"/>
          <p:cNvSpPr/>
          <p:nvPr userDrawn="1"/>
        </p:nvSpPr>
        <p:spPr>
          <a:xfrm>
            <a:off x="1211087"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78" name="Rectangle 2377"/>
          <p:cNvSpPr/>
          <p:nvPr userDrawn="1"/>
        </p:nvSpPr>
        <p:spPr>
          <a:xfrm>
            <a:off x="1523614" y="1904324"/>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79" name="Oval 2378"/>
          <p:cNvSpPr/>
          <p:nvPr userDrawn="1"/>
        </p:nvSpPr>
        <p:spPr>
          <a:xfrm>
            <a:off x="1591990" y="1973121"/>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0" name="Moon 2379"/>
          <p:cNvSpPr/>
          <p:nvPr userDrawn="1"/>
        </p:nvSpPr>
        <p:spPr>
          <a:xfrm>
            <a:off x="1591990"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1" name="Rectangle 2380"/>
          <p:cNvSpPr/>
          <p:nvPr userDrawn="1"/>
        </p:nvSpPr>
        <p:spPr>
          <a:xfrm>
            <a:off x="7237167" y="1904324"/>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82" name="Oval 2381"/>
          <p:cNvSpPr/>
          <p:nvPr userDrawn="1"/>
        </p:nvSpPr>
        <p:spPr>
          <a:xfrm>
            <a:off x="7305543" y="1973121"/>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3" name="Moon 2382"/>
          <p:cNvSpPr/>
          <p:nvPr userDrawn="1"/>
        </p:nvSpPr>
        <p:spPr>
          <a:xfrm>
            <a:off x="7305543"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4" name="Rectangle 2383"/>
          <p:cNvSpPr/>
          <p:nvPr userDrawn="1"/>
        </p:nvSpPr>
        <p:spPr>
          <a:xfrm>
            <a:off x="7618070" y="1904324"/>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5" name="Oval 2384"/>
          <p:cNvSpPr/>
          <p:nvPr userDrawn="1"/>
        </p:nvSpPr>
        <p:spPr>
          <a:xfrm>
            <a:off x="7686446" y="1973121"/>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6" name="Moon 2385"/>
          <p:cNvSpPr/>
          <p:nvPr userDrawn="1"/>
        </p:nvSpPr>
        <p:spPr>
          <a:xfrm>
            <a:off x="7686446"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7" name="Rectangle 2386"/>
          <p:cNvSpPr/>
          <p:nvPr userDrawn="1"/>
        </p:nvSpPr>
        <p:spPr>
          <a:xfrm>
            <a:off x="7998974" y="1904324"/>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8" name="Oval 2387"/>
          <p:cNvSpPr/>
          <p:nvPr userDrawn="1"/>
        </p:nvSpPr>
        <p:spPr>
          <a:xfrm>
            <a:off x="8067350" y="1973121"/>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9" name="Moon 2388"/>
          <p:cNvSpPr/>
          <p:nvPr userDrawn="1"/>
        </p:nvSpPr>
        <p:spPr>
          <a:xfrm>
            <a:off x="8067350"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0" name="Rectangle 2389"/>
          <p:cNvSpPr/>
          <p:nvPr userDrawn="1"/>
        </p:nvSpPr>
        <p:spPr>
          <a:xfrm>
            <a:off x="8379877" y="1904324"/>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1" name="Oval 2390"/>
          <p:cNvSpPr/>
          <p:nvPr userDrawn="1"/>
        </p:nvSpPr>
        <p:spPr>
          <a:xfrm>
            <a:off x="8448253" y="1973121"/>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2" name="Moon 2391"/>
          <p:cNvSpPr/>
          <p:nvPr userDrawn="1"/>
        </p:nvSpPr>
        <p:spPr>
          <a:xfrm>
            <a:off x="8448253"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3" name="Rectangle 2392"/>
          <p:cNvSpPr/>
          <p:nvPr userDrawn="1"/>
        </p:nvSpPr>
        <p:spPr>
          <a:xfrm>
            <a:off x="8760781" y="1904324"/>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4" name="Oval 2393"/>
          <p:cNvSpPr/>
          <p:nvPr userDrawn="1"/>
        </p:nvSpPr>
        <p:spPr>
          <a:xfrm>
            <a:off x="8829157" y="1973121"/>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5" name="Moon 2394"/>
          <p:cNvSpPr/>
          <p:nvPr userDrawn="1"/>
        </p:nvSpPr>
        <p:spPr>
          <a:xfrm>
            <a:off x="8829157"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6" name="Rectangle 2395"/>
          <p:cNvSpPr/>
          <p:nvPr userDrawn="1"/>
        </p:nvSpPr>
        <p:spPr>
          <a:xfrm>
            <a:off x="0" y="152345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97" name="Oval 2396"/>
          <p:cNvSpPr/>
          <p:nvPr userDrawn="1"/>
        </p:nvSpPr>
        <p:spPr>
          <a:xfrm>
            <a:off x="68376" y="159225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8" name="Moon 2397"/>
          <p:cNvSpPr/>
          <p:nvPr userDrawn="1"/>
        </p:nvSpPr>
        <p:spPr>
          <a:xfrm>
            <a:off x="68376"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9" name="Rectangle 2398"/>
          <p:cNvSpPr/>
          <p:nvPr userDrawn="1"/>
        </p:nvSpPr>
        <p:spPr>
          <a:xfrm>
            <a:off x="380904" y="152345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00" name="Oval 2399"/>
          <p:cNvSpPr/>
          <p:nvPr userDrawn="1"/>
        </p:nvSpPr>
        <p:spPr>
          <a:xfrm>
            <a:off x="449280" y="159225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01" name="Moon 2400"/>
          <p:cNvSpPr/>
          <p:nvPr userDrawn="1"/>
        </p:nvSpPr>
        <p:spPr>
          <a:xfrm>
            <a:off x="449280"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02" name="Rectangle 2401"/>
          <p:cNvSpPr/>
          <p:nvPr userDrawn="1"/>
        </p:nvSpPr>
        <p:spPr>
          <a:xfrm>
            <a:off x="761807" y="1523459"/>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03" name="Oval 2402"/>
          <p:cNvSpPr/>
          <p:nvPr userDrawn="1"/>
        </p:nvSpPr>
        <p:spPr>
          <a:xfrm>
            <a:off x="830183" y="1592256"/>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04" name="Moon 2403"/>
          <p:cNvSpPr/>
          <p:nvPr userDrawn="1"/>
        </p:nvSpPr>
        <p:spPr>
          <a:xfrm>
            <a:off x="830183"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05" name="Rectangle 2404"/>
          <p:cNvSpPr/>
          <p:nvPr userDrawn="1"/>
        </p:nvSpPr>
        <p:spPr>
          <a:xfrm>
            <a:off x="1142711" y="1523459"/>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06" name="Oval 2405"/>
          <p:cNvSpPr/>
          <p:nvPr userDrawn="1"/>
        </p:nvSpPr>
        <p:spPr>
          <a:xfrm>
            <a:off x="1211087" y="1592256"/>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07" name="Moon 2406"/>
          <p:cNvSpPr/>
          <p:nvPr userDrawn="1"/>
        </p:nvSpPr>
        <p:spPr>
          <a:xfrm>
            <a:off x="1211087"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08" name="Rectangle 2407"/>
          <p:cNvSpPr/>
          <p:nvPr userDrawn="1"/>
        </p:nvSpPr>
        <p:spPr>
          <a:xfrm>
            <a:off x="1523614" y="1523459"/>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09" name="Oval 2408"/>
          <p:cNvSpPr/>
          <p:nvPr userDrawn="1"/>
        </p:nvSpPr>
        <p:spPr>
          <a:xfrm>
            <a:off x="1591990" y="1592256"/>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10" name="Moon 2409"/>
          <p:cNvSpPr/>
          <p:nvPr userDrawn="1"/>
        </p:nvSpPr>
        <p:spPr>
          <a:xfrm>
            <a:off x="1591990"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11" name="Rectangle 2410"/>
          <p:cNvSpPr/>
          <p:nvPr userDrawn="1"/>
        </p:nvSpPr>
        <p:spPr>
          <a:xfrm>
            <a:off x="7237167" y="152345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12" name="Oval 2411"/>
          <p:cNvSpPr/>
          <p:nvPr userDrawn="1"/>
        </p:nvSpPr>
        <p:spPr>
          <a:xfrm>
            <a:off x="7305543" y="159225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13" name="Moon 2412"/>
          <p:cNvSpPr/>
          <p:nvPr userDrawn="1"/>
        </p:nvSpPr>
        <p:spPr>
          <a:xfrm>
            <a:off x="7305543"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14" name="Rectangle 2413"/>
          <p:cNvSpPr/>
          <p:nvPr userDrawn="1"/>
        </p:nvSpPr>
        <p:spPr>
          <a:xfrm>
            <a:off x="7618070" y="152345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15" name="Oval 2414"/>
          <p:cNvSpPr/>
          <p:nvPr userDrawn="1"/>
        </p:nvSpPr>
        <p:spPr>
          <a:xfrm>
            <a:off x="7686446" y="159225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16" name="Moon 2415"/>
          <p:cNvSpPr/>
          <p:nvPr userDrawn="1"/>
        </p:nvSpPr>
        <p:spPr>
          <a:xfrm>
            <a:off x="7686446"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17" name="Rectangle 2416"/>
          <p:cNvSpPr/>
          <p:nvPr userDrawn="1"/>
        </p:nvSpPr>
        <p:spPr>
          <a:xfrm>
            <a:off x="7998974" y="1523459"/>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18" name="Oval 2417"/>
          <p:cNvSpPr/>
          <p:nvPr userDrawn="1"/>
        </p:nvSpPr>
        <p:spPr>
          <a:xfrm>
            <a:off x="8067350" y="1592256"/>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19" name="Moon 2418"/>
          <p:cNvSpPr/>
          <p:nvPr userDrawn="1"/>
        </p:nvSpPr>
        <p:spPr>
          <a:xfrm>
            <a:off x="8067350"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0" name="Rectangle 2419"/>
          <p:cNvSpPr/>
          <p:nvPr userDrawn="1"/>
        </p:nvSpPr>
        <p:spPr>
          <a:xfrm>
            <a:off x="8379877" y="1523459"/>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1" name="Oval 2420"/>
          <p:cNvSpPr/>
          <p:nvPr userDrawn="1"/>
        </p:nvSpPr>
        <p:spPr>
          <a:xfrm>
            <a:off x="8448253" y="1592256"/>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2" name="Moon 2421"/>
          <p:cNvSpPr/>
          <p:nvPr userDrawn="1"/>
        </p:nvSpPr>
        <p:spPr>
          <a:xfrm>
            <a:off x="8448253"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3" name="Rectangle 2422"/>
          <p:cNvSpPr/>
          <p:nvPr userDrawn="1"/>
        </p:nvSpPr>
        <p:spPr>
          <a:xfrm>
            <a:off x="8760781" y="1523459"/>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4" name="Oval 2423"/>
          <p:cNvSpPr/>
          <p:nvPr userDrawn="1"/>
        </p:nvSpPr>
        <p:spPr>
          <a:xfrm>
            <a:off x="8829157" y="1592256"/>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5" name="Moon 2424"/>
          <p:cNvSpPr/>
          <p:nvPr userDrawn="1"/>
        </p:nvSpPr>
        <p:spPr>
          <a:xfrm>
            <a:off x="8829157"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6" name="Rectangle 2425"/>
          <p:cNvSpPr/>
          <p:nvPr userDrawn="1"/>
        </p:nvSpPr>
        <p:spPr>
          <a:xfrm>
            <a:off x="0" y="1142594"/>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27" name="Oval 2426"/>
          <p:cNvSpPr/>
          <p:nvPr userDrawn="1"/>
        </p:nvSpPr>
        <p:spPr>
          <a:xfrm>
            <a:off x="68376" y="1211391"/>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8" name="Moon 2427"/>
          <p:cNvSpPr/>
          <p:nvPr userDrawn="1"/>
        </p:nvSpPr>
        <p:spPr>
          <a:xfrm>
            <a:off x="68376"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9" name="Rectangle 2428"/>
          <p:cNvSpPr/>
          <p:nvPr userDrawn="1"/>
        </p:nvSpPr>
        <p:spPr>
          <a:xfrm>
            <a:off x="380904" y="1142594"/>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30" name="Oval 2429"/>
          <p:cNvSpPr/>
          <p:nvPr userDrawn="1"/>
        </p:nvSpPr>
        <p:spPr>
          <a:xfrm>
            <a:off x="449280" y="1211391"/>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31" name="Moon 2430"/>
          <p:cNvSpPr/>
          <p:nvPr userDrawn="1"/>
        </p:nvSpPr>
        <p:spPr>
          <a:xfrm>
            <a:off x="449280"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32" name="Rectangle 2431"/>
          <p:cNvSpPr/>
          <p:nvPr userDrawn="1"/>
        </p:nvSpPr>
        <p:spPr>
          <a:xfrm>
            <a:off x="761807" y="114259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33" name="Oval 2432"/>
          <p:cNvSpPr/>
          <p:nvPr userDrawn="1"/>
        </p:nvSpPr>
        <p:spPr>
          <a:xfrm>
            <a:off x="830183" y="121139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34" name="Moon 2433"/>
          <p:cNvSpPr/>
          <p:nvPr userDrawn="1"/>
        </p:nvSpPr>
        <p:spPr>
          <a:xfrm>
            <a:off x="830183"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35" name="Rectangle 2434"/>
          <p:cNvSpPr/>
          <p:nvPr userDrawn="1"/>
        </p:nvSpPr>
        <p:spPr>
          <a:xfrm>
            <a:off x="1142711" y="1142594"/>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36" name="Oval 2435"/>
          <p:cNvSpPr/>
          <p:nvPr userDrawn="1"/>
        </p:nvSpPr>
        <p:spPr>
          <a:xfrm>
            <a:off x="1211087" y="1211391"/>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37" name="Moon 2436"/>
          <p:cNvSpPr/>
          <p:nvPr userDrawn="1"/>
        </p:nvSpPr>
        <p:spPr>
          <a:xfrm>
            <a:off x="1211087"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38" name="Rectangle 2437"/>
          <p:cNvSpPr/>
          <p:nvPr userDrawn="1"/>
        </p:nvSpPr>
        <p:spPr>
          <a:xfrm>
            <a:off x="1523614" y="1142594"/>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39" name="Oval 2438"/>
          <p:cNvSpPr/>
          <p:nvPr userDrawn="1"/>
        </p:nvSpPr>
        <p:spPr>
          <a:xfrm>
            <a:off x="1591990" y="1211391"/>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0" name="Moon 2439"/>
          <p:cNvSpPr/>
          <p:nvPr userDrawn="1"/>
        </p:nvSpPr>
        <p:spPr>
          <a:xfrm>
            <a:off x="1591990"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1" name="Rectangle 2440"/>
          <p:cNvSpPr/>
          <p:nvPr userDrawn="1"/>
        </p:nvSpPr>
        <p:spPr>
          <a:xfrm>
            <a:off x="1904518" y="1142594"/>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2" name="Oval 2441"/>
          <p:cNvSpPr/>
          <p:nvPr userDrawn="1"/>
        </p:nvSpPr>
        <p:spPr>
          <a:xfrm>
            <a:off x="1972894" y="1211391"/>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3" name="Moon 2442"/>
          <p:cNvSpPr/>
          <p:nvPr userDrawn="1"/>
        </p:nvSpPr>
        <p:spPr>
          <a:xfrm>
            <a:off x="1972894"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4" name="Rectangle 2443"/>
          <p:cNvSpPr/>
          <p:nvPr userDrawn="1"/>
        </p:nvSpPr>
        <p:spPr>
          <a:xfrm>
            <a:off x="2285421" y="1142594"/>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5" name="Oval 2444"/>
          <p:cNvSpPr/>
          <p:nvPr userDrawn="1"/>
        </p:nvSpPr>
        <p:spPr>
          <a:xfrm>
            <a:off x="2353797" y="1211391"/>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6" name="Moon 2445"/>
          <p:cNvSpPr/>
          <p:nvPr userDrawn="1"/>
        </p:nvSpPr>
        <p:spPr>
          <a:xfrm>
            <a:off x="2353797"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7" name="Rectangle 2446"/>
          <p:cNvSpPr/>
          <p:nvPr userDrawn="1"/>
        </p:nvSpPr>
        <p:spPr>
          <a:xfrm>
            <a:off x="2666325" y="114259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8" name="Oval 2447"/>
          <p:cNvSpPr/>
          <p:nvPr userDrawn="1"/>
        </p:nvSpPr>
        <p:spPr>
          <a:xfrm>
            <a:off x="2734701" y="121139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9" name="Moon 2448"/>
          <p:cNvSpPr/>
          <p:nvPr userDrawn="1"/>
        </p:nvSpPr>
        <p:spPr>
          <a:xfrm>
            <a:off x="2734701"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0" name="Rectangle 2449"/>
          <p:cNvSpPr/>
          <p:nvPr userDrawn="1"/>
        </p:nvSpPr>
        <p:spPr>
          <a:xfrm>
            <a:off x="3047228" y="114259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1" name="Oval 2450"/>
          <p:cNvSpPr/>
          <p:nvPr userDrawn="1"/>
        </p:nvSpPr>
        <p:spPr>
          <a:xfrm>
            <a:off x="3115604" y="121139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2" name="Moon 2451"/>
          <p:cNvSpPr/>
          <p:nvPr userDrawn="1"/>
        </p:nvSpPr>
        <p:spPr>
          <a:xfrm>
            <a:off x="3115604"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3" name="Rectangle 2452"/>
          <p:cNvSpPr/>
          <p:nvPr userDrawn="1"/>
        </p:nvSpPr>
        <p:spPr>
          <a:xfrm>
            <a:off x="3428132" y="1142594"/>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4" name="Oval 2453"/>
          <p:cNvSpPr/>
          <p:nvPr userDrawn="1"/>
        </p:nvSpPr>
        <p:spPr>
          <a:xfrm>
            <a:off x="3496508" y="1211391"/>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5" name="Moon 2454"/>
          <p:cNvSpPr/>
          <p:nvPr userDrawn="1"/>
        </p:nvSpPr>
        <p:spPr>
          <a:xfrm>
            <a:off x="3496508"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6" name="Rectangle 2455"/>
          <p:cNvSpPr/>
          <p:nvPr userDrawn="1"/>
        </p:nvSpPr>
        <p:spPr>
          <a:xfrm>
            <a:off x="3809035" y="1142594"/>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7" name="Oval 2456"/>
          <p:cNvSpPr/>
          <p:nvPr userDrawn="1"/>
        </p:nvSpPr>
        <p:spPr>
          <a:xfrm>
            <a:off x="3877411" y="1211391"/>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8" name="Moon 2457"/>
          <p:cNvSpPr/>
          <p:nvPr userDrawn="1"/>
        </p:nvSpPr>
        <p:spPr>
          <a:xfrm>
            <a:off x="3877411"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9" name="Rectangle 2458"/>
          <p:cNvSpPr/>
          <p:nvPr userDrawn="1"/>
        </p:nvSpPr>
        <p:spPr>
          <a:xfrm>
            <a:off x="4189939" y="1142594"/>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60" name="Oval 2459"/>
          <p:cNvSpPr/>
          <p:nvPr userDrawn="1"/>
        </p:nvSpPr>
        <p:spPr>
          <a:xfrm>
            <a:off x="4258315" y="1211391"/>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61" name="Moon 2460"/>
          <p:cNvSpPr/>
          <p:nvPr userDrawn="1"/>
        </p:nvSpPr>
        <p:spPr>
          <a:xfrm>
            <a:off x="4258315"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62" name="Rectangle 2461"/>
          <p:cNvSpPr/>
          <p:nvPr userDrawn="1"/>
        </p:nvSpPr>
        <p:spPr>
          <a:xfrm>
            <a:off x="4570842" y="1142594"/>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63" name="Oval 2462"/>
          <p:cNvSpPr/>
          <p:nvPr userDrawn="1"/>
        </p:nvSpPr>
        <p:spPr>
          <a:xfrm>
            <a:off x="4639218" y="1211391"/>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64" name="Moon 2463"/>
          <p:cNvSpPr/>
          <p:nvPr userDrawn="1"/>
        </p:nvSpPr>
        <p:spPr>
          <a:xfrm>
            <a:off x="4639218"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65" name="Rectangle 2464"/>
          <p:cNvSpPr/>
          <p:nvPr userDrawn="1"/>
        </p:nvSpPr>
        <p:spPr>
          <a:xfrm>
            <a:off x="4951746" y="1142594"/>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66" name="Oval 2465"/>
          <p:cNvSpPr/>
          <p:nvPr userDrawn="1"/>
        </p:nvSpPr>
        <p:spPr>
          <a:xfrm>
            <a:off x="5020122" y="1211391"/>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67" name="Moon 2466"/>
          <p:cNvSpPr/>
          <p:nvPr userDrawn="1"/>
        </p:nvSpPr>
        <p:spPr>
          <a:xfrm>
            <a:off x="5020122"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68" name="Rectangle 2467"/>
          <p:cNvSpPr/>
          <p:nvPr userDrawn="1"/>
        </p:nvSpPr>
        <p:spPr>
          <a:xfrm>
            <a:off x="5332649" y="1142594"/>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69" name="Oval 2468"/>
          <p:cNvSpPr/>
          <p:nvPr userDrawn="1"/>
        </p:nvSpPr>
        <p:spPr>
          <a:xfrm>
            <a:off x="5401025" y="1211391"/>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0" name="Moon 2469"/>
          <p:cNvSpPr/>
          <p:nvPr userDrawn="1"/>
        </p:nvSpPr>
        <p:spPr>
          <a:xfrm>
            <a:off x="5401025"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1" name="Rectangle 2470"/>
          <p:cNvSpPr/>
          <p:nvPr userDrawn="1"/>
        </p:nvSpPr>
        <p:spPr>
          <a:xfrm>
            <a:off x="5713553" y="1142594"/>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2" name="Oval 2471"/>
          <p:cNvSpPr/>
          <p:nvPr userDrawn="1"/>
        </p:nvSpPr>
        <p:spPr>
          <a:xfrm>
            <a:off x="5781929" y="1211391"/>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3" name="Moon 2472"/>
          <p:cNvSpPr/>
          <p:nvPr userDrawn="1"/>
        </p:nvSpPr>
        <p:spPr>
          <a:xfrm>
            <a:off x="5781929"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4" name="Rectangle 2473"/>
          <p:cNvSpPr/>
          <p:nvPr userDrawn="1"/>
        </p:nvSpPr>
        <p:spPr>
          <a:xfrm>
            <a:off x="6094456" y="1142594"/>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5" name="Oval 2474"/>
          <p:cNvSpPr/>
          <p:nvPr userDrawn="1"/>
        </p:nvSpPr>
        <p:spPr>
          <a:xfrm>
            <a:off x="6162832" y="1211391"/>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6" name="Moon 2475"/>
          <p:cNvSpPr/>
          <p:nvPr userDrawn="1"/>
        </p:nvSpPr>
        <p:spPr>
          <a:xfrm>
            <a:off x="6162832"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7" name="Rectangle 2476"/>
          <p:cNvSpPr/>
          <p:nvPr userDrawn="1"/>
        </p:nvSpPr>
        <p:spPr>
          <a:xfrm>
            <a:off x="6475360" y="114259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8" name="Oval 2477"/>
          <p:cNvSpPr/>
          <p:nvPr userDrawn="1"/>
        </p:nvSpPr>
        <p:spPr>
          <a:xfrm>
            <a:off x="6543736" y="121139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9" name="Moon 2478"/>
          <p:cNvSpPr/>
          <p:nvPr userDrawn="1"/>
        </p:nvSpPr>
        <p:spPr>
          <a:xfrm>
            <a:off x="6543736"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0" name="Rectangle 2479"/>
          <p:cNvSpPr/>
          <p:nvPr userDrawn="1"/>
        </p:nvSpPr>
        <p:spPr>
          <a:xfrm>
            <a:off x="6856263" y="1142594"/>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1" name="Oval 2480"/>
          <p:cNvSpPr/>
          <p:nvPr userDrawn="1"/>
        </p:nvSpPr>
        <p:spPr>
          <a:xfrm>
            <a:off x="6924639" y="1211391"/>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2" name="Moon 2481"/>
          <p:cNvSpPr/>
          <p:nvPr userDrawn="1"/>
        </p:nvSpPr>
        <p:spPr>
          <a:xfrm>
            <a:off x="6924639"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3" name="Rectangle 2482"/>
          <p:cNvSpPr/>
          <p:nvPr userDrawn="1"/>
        </p:nvSpPr>
        <p:spPr>
          <a:xfrm>
            <a:off x="7237167" y="1142594"/>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84" name="Oval 2483"/>
          <p:cNvSpPr/>
          <p:nvPr userDrawn="1"/>
        </p:nvSpPr>
        <p:spPr>
          <a:xfrm>
            <a:off x="7305543" y="1211391"/>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5" name="Moon 2484"/>
          <p:cNvSpPr/>
          <p:nvPr userDrawn="1"/>
        </p:nvSpPr>
        <p:spPr>
          <a:xfrm>
            <a:off x="7305543"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6" name="Rectangle 2485"/>
          <p:cNvSpPr/>
          <p:nvPr userDrawn="1"/>
        </p:nvSpPr>
        <p:spPr>
          <a:xfrm>
            <a:off x="7618070" y="1142594"/>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87" name="Oval 2486"/>
          <p:cNvSpPr/>
          <p:nvPr userDrawn="1"/>
        </p:nvSpPr>
        <p:spPr>
          <a:xfrm>
            <a:off x="7686446" y="1211391"/>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8" name="Moon 2487"/>
          <p:cNvSpPr/>
          <p:nvPr userDrawn="1"/>
        </p:nvSpPr>
        <p:spPr>
          <a:xfrm>
            <a:off x="7686446"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9" name="Rectangle 2488"/>
          <p:cNvSpPr/>
          <p:nvPr userDrawn="1"/>
        </p:nvSpPr>
        <p:spPr>
          <a:xfrm>
            <a:off x="7998974" y="114259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90" name="Oval 2489"/>
          <p:cNvSpPr/>
          <p:nvPr userDrawn="1"/>
        </p:nvSpPr>
        <p:spPr>
          <a:xfrm>
            <a:off x="8067350" y="121139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91" name="Moon 2490"/>
          <p:cNvSpPr/>
          <p:nvPr userDrawn="1"/>
        </p:nvSpPr>
        <p:spPr>
          <a:xfrm>
            <a:off x="8067350"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92" name="Rectangle 2491"/>
          <p:cNvSpPr/>
          <p:nvPr userDrawn="1"/>
        </p:nvSpPr>
        <p:spPr>
          <a:xfrm>
            <a:off x="8379877" y="114259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93" name="Oval 2492"/>
          <p:cNvSpPr/>
          <p:nvPr userDrawn="1"/>
        </p:nvSpPr>
        <p:spPr>
          <a:xfrm>
            <a:off x="8448253" y="121139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94" name="Moon 2493"/>
          <p:cNvSpPr/>
          <p:nvPr userDrawn="1"/>
        </p:nvSpPr>
        <p:spPr>
          <a:xfrm>
            <a:off x="8448253"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95" name="Rectangle 2494"/>
          <p:cNvSpPr/>
          <p:nvPr userDrawn="1"/>
        </p:nvSpPr>
        <p:spPr>
          <a:xfrm>
            <a:off x="8760781" y="114259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96" name="Oval 2495"/>
          <p:cNvSpPr/>
          <p:nvPr userDrawn="1"/>
        </p:nvSpPr>
        <p:spPr>
          <a:xfrm>
            <a:off x="8829157" y="121139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97" name="Moon 2496"/>
          <p:cNvSpPr/>
          <p:nvPr userDrawn="1"/>
        </p:nvSpPr>
        <p:spPr>
          <a:xfrm>
            <a:off x="8829157"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98" name="Rectangle 2497"/>
          <p:cNvSpPr/>
          <p:nvPr userDrawn="1"/>
        </p:nvSpPr>
        <p:spPr>
          <a:xfrm>
            <a:off x="0" y="76173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99" name="Oval 2498"/>
          <p:cNvSpPr/>
          <p:nvPr userDrawn="1"/>
        </p:nvSpPr>
        <p:spPr>
          <a:xfrm>
            <a:off x="68376" y="83052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00" name="Moon 2499"/>
          <p:cNvSpPr/>
          <p:nvPr userDrawn="1"/>
        </p:nvSpPr>
        <p:spPr>
          <a:xfrm>
            <a:off x="68376"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01" name="Rectangle 2500"/>
          <p:cNvSpPr/>
          <p:nvPr userDrawn="1"/>
        </p:nvSpPr>
        <p:spPr>
          <a:xfrm>
            <a:off x="380904" y="76173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02" name="Oval 2501"/>
          <p:cNvSpPr/>
          <p:nvPr userDrawn="1"/>
        </p:nvSpPr>
        <p:spPr>
          <a:xfrm>
            <a:off x="449280" y="83052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03" name="Moon 2502"/>
          <p:cNvSpPr/>
          <p:nvPr userDrawn="1"/>
        </p:nvSpPr>
        <p:spPr>
          <a:xfrm>
            <a:off x="449280"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04" name="Rectangle 2503"/>
          <p:cNvSpPr/>
          <p:nvPr userDrawn="1"/>
        </p:nvSpPr>
        <p:spPr>
          <a:xfrm>
            <a:off x="761807" y="76173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05" name="Oval 2504"/>
          <p:cNvSpPr/>
          <p:nvPr userDrawn="1"/>
        </p:nvSpPr>
        <p:spPr>
          <a:xfrm>
            <a:off x="830183" y="83052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06" name="Moon 2505"/>
          <p:cNvSpPr/>
          <p:nvPr userDrawn="1"/>
        </p:nvSpPr>
        <p:spPr>
          <a:xfrm>
            <a:off x="830183"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07" name="Rectangle 2506"/>
          <p:cNvSpPr/>
          <p:nvPr userDrawn="1"/>
        </p:nvSpPr>
        <p:spPr>
          <a:xfrm>
            <a:off x="1142711" y="76173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08" name="Oval 2507"/>
          <p:cNvSpPr/>
          <p:nvPr userDrawn="1"/>
        </p:nvSpPr>
        <p:spPr>
          <a:xfrm>
            <a:off x="1211087" y="83052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09" name="Moon 2508"/>
          <p:cNvSpPr/>
          <p:nvPr userDrawn="1"/>
        </p:nvSpPr>
        <p:spPr>
          <a:xfrm>
            <a:off x="1211087"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0" name="Rectangle 2509"/>
          <p:cNvSpPr/>
          <p:nvPr userDrawn="1"/>
        </p:nvSpPr>
        <p:spPr>
          <a:xfrm>
            <a:off x="1523614" y="76173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1" name="Oval 2510"/>
          <p:cNvSpPr/>
          <p:nvPr userDrawn="1"/>
        </p:nvSpPr>
        <p:spPr>
          <a:xfrm>
            <a:off x="1591990" y="83052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2" name="Moon 2511"/>
          <p:cNvSpPr/>
          <p:nvPr userDrawn="1"/>
        </p:nvSpPr>
        <p:spPr>
          <a:xfrm>
            <a:off x="1591990"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3" name="Rectangle 2512"/>
          <p:cNvSpPr/>
          <p:nvPr userDrawn="1"/>
        </p:nvSpPr>
        <p:spPr>
          <a:xfrm>
            <a:off x="1904518" y="76173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4" name="Oval 2513"/>
          <p:cNvSpPr/>
          <p:nvPr userDrawn="1"/>
        </p:nvSpPr>
        <p:spPr>
          <a:xfrm>
            <a:off x="1972894" y="83052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5" name="Moon 2514"/>
          <p:cNvSpPr/>
          <p:nvPr userDrawn="1"/>
        </p:nvSpPr>
        <p:spPr>
          <a:xfrm>
            <a:off x="1972894"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6" name="Rectangle 2515"/>
          <p:cNvSpPr/>
          <p:nvPr userDrawn="1"/>
        </p:nvSpPr>
        <p:spPr>
          <a:xfrm>
            <a:off x="2285421" y="76173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7" name="Oval 2516"/>
          <p:cNvSpPr/>
          <p:nvPr userDrawn="1"/>
        </p:nvSpPr>
        <p:spPr>
          <a:xfrm>
            <a:off x="2353797" y="83052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8" name="Moon 2517"/>
          <p:cNvSpPr/>
          <p:nvPr userDrawn="1"/>
        </p:nvSpPr>
        <p:spPr>
          <a:xfrm>
            <a:off x="2353797"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9" name="Rectangle 2518"/>
          <p:cNvSpPr/>
          <p:nvPr userDrawn="1"/>
        </p:nvSpPr>
        <p:spPr>
          <a:xfrm>
            <a:off x="2666325" y="76173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20" name="Oval 2519"/>
          <p:cNvSpPr/>
          <p:nvPr userDrawn="1"/>
        </p:nvSpPr>
        <p:spPr>
          <a:xfrm>
            <a:off x="2734701" y="83052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21" name="Moon 2520"/>
          <p:cNvSpPr/>
          <p:nvPr userDrawn="1"/>
        </p:nvSpPr>
        <p:spPr>
          <a:xfrm>
            <a:off x="2734701"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22" name="Rectangle 2521"/>
          <p:cNvSpPr/>
          <p:nvPr userDrawn="1"/>
        </p:nvSpPr>
        <p:spPr>
          <a:xfrm>
            <a:off x="3047228" y="76173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23" name="Oval 2522"/>
          <p:cNvSpPr/>
          <p:nvPr userDrawn="1"/>
        </p:nvSpPr>
        <p:spPr>
          <a:xfrm>
            <a:off x="3115604" y="83052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24" name="Moon 2523"/>
          <p:cNvSpPr/>
          <p:nvPr userDrawn="1"/>
        </p:nvSpPr>
        <p:spPr>
          <a:xfrm>
            <a:off x="3115604"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25" name="Rectangle 2524"/>
          <p:cNvSpPr/>
          <p:nvPr userDrawn="1"/>
        </p:nvSpPr>
        <p:spPr>
          <a:xfrm>
            <a:off x="3428132" y="76173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26" name="Oval 2525"/>
          <p:cNvSpPr/>
          <p:nvPr userDrawn="1"/>
        </p:nvSpPr>
        <p:spPr>
          <a:xfrm>
            <a:off x="3496508" y="83052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27" name="Moon 2526"/>
          <p:cNvSpPr/>
          <p:nvPr userDrawn="1"/>
        </p:nvSpPr>
        <p:spPr>
          <a:xfrm>
            <a:off x="3496508"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28" name="Rectangle 2527"/>
          <p:cNvSpPr/>
          <p:nvPr userDrawn="1"/>
        </p:nvSpPr>
        <p:spPr>
          <a:xfrm>
            <a:off x="3809035" y="76173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29" name="Oval 2528"/>
          <p:cNvSpPr/>
          <p:nvPr userDrawn="1"/>
        </p:nvSpPr>
        <p:spPr>
          <a:xfrm>
            <a:off x="3877411" y="83052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0" name="Moon 2529"/>
          <p:cNvSpPr/>
          <p:nvPr userDrawn="1"/>
        </p:nvSpPr>
        <p:spPr>
          <a:xfrm>
            <a:off x="3877411"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1" name="Rectangle 2530"/>
          <p:cNvSpPr/>
          <p:nvPr userDrawn="1"/>
        </p:nvSpPr>
        <p:spPr>
          <a:xfrm>
            <a:off x="4189939" y="76173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2" name="Oval 2531"/>
          <p:cNvSpPr/>
          <p:nvPr userDrawn="1"/>
        </p:nvSpPr>
        <p:spPr>
          <a:xfrm>
            <a:off x="4258315" y="83052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3" name="Moon 2532"/>
          <p:cNvSpPr/>
          <p:nvPr userDrawn="1"/>
        </p:nvSpPr>
        <p:spPr>
          <a:xfrm>
            <a:off x="4258315"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4" name="Rectangle 2533"/>
          <p:cNvSpPr/>
          <p:nvPr userDrawn="1"/>
        </p:nvSpPr>
        <p:spPr>
          <a:xfrm>
            <a:off x="4570842" y="76173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5" name="Oval 2534"/>
          <p:cNvSpPr/>
          <p:nvPr userDrawn="1"/>
        </p:nvSpPr>
        <p:spPr>
          <a:xfrm>
            <a:off x="4639218" y="83052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6" name="Moon 2535"/>
          <p:cNvSpPr/>
          <p:nvPr userDrawn="1"/>
        </p:nvSpPr>
        <p:spPr>
          <a:xfrm>
            <a:off x="4639218"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7" name="Rectangle 2536"/>
          <p:cNvSpPr/>
          <p:nvPr userDrawn="1"/>
        </p:nvSpPr>
        <p:spPr>
          <a:xfrm>
            <a:off x="4951746" y="76173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8" name="Oval 2537"/>
          <p:cNvSpPr/>
          <p:nvPr userDrawn="1"/>
        </p:nvSpPr>
        <p:spPr>
          <a:xfrm>
            <a:off x="5020122" y="83052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9" name="Moon 2538"/>
          <p:cNvSpPr/>
          <p:nvPr userDrawn="1"/>
        </p:nvSpPr>
        <p:spPr>
          <a:xfrm>
            <a:off x="5020122"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0" name="Rectangle 2539"/>
          <p:cNvSpPr/>
          <p:nvPr userDrawn="1"/>
        </p:nvSpPr>
        <p:spPr>
          <a:xfrm>
            <a:off x="5332649" y="76173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1" name="Oval 2540"/>
          <p:cNvSpPr/>
          <p:nvPr userDrawn="1"/>
        </p:nvSpPr>
        <p:spPr>
          <a:xfrm>
            <a:off x="5401025" y="83052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2" name="Moon 2541"/>
          <p:cNvSpPr/>
          <p:nvPr userDrawn="1"/>
        </p:nvSpPr>
        <p:spPr>
          <a:xfrm>
            <a:off x="5401025"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3" name="Rectangle 2542"/>
          <p:cNvSpPr/>
          <p:nvPr userDrawn="1"/>
        </p:nvSpPr>
        <p:spPr>
          <a:xfrm>
            <a:off x="5713553" y="76173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4" name="Oval 2543"/>
          <p:cNvSpPr/>
          <p:nvPr userDrawn="1"/>
        </p:nvSpPr>
        <p:spPr>
          <a:xfrm>
            <a:off x="5781929" y="83052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5" name="Moon 2544"/>
          <p:cNvSpPr/>
          <p:nvPr userDrawn="1"/>
        </p:nvSpPr>
        <p:spPr>
          <a:xfrm>
            <a:off x="5781929"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6" name="Rectangle 2545"/>
          <p:cNvSpPr/>
          <p:nvPr userDrawn="1"/>
        </p:nvSpPr>
        <p:spPr>
          <a:xfrm>
            <a:off x="6094456" y="76173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7" name="Oval 2546"/>
          <p:cNvSpPr/>
          <p:nvPr userDrawn="1"/>
        </p:nvSpPr>
        <p:spPr>
          <a:xfrm>
            <a:off x="6162832" y="83052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8" name="Moon 2547"/>
          <p:cNvSpPr/>
          <p:nvPr userDrawn="1"/>
        </p:nvSpPr>
        <p:spPr>
          <a:xfrm>
            <a:off x="6162832"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9" name="Rectangle 2548"/>
          <p:cNvSpPr/>
          <p:nvPr userDrawn="1"/>
        </p:nvSpPr>
        <p:spPr>
          <a:xfrm>
            <a:off x="6475360" y="76173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50" name="Oval 2549"/>
          <p:cNvSpPr/>
          <p:nvPr userDrawn="1"/>
        </p:nvSpPr>
        <p:spPr>
          <a:xfrm>
            <a:off x="6543736" y="83052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51" name="Moon 2550"/>
          <p:cNvSpPr/>
          <p:nvPr userDrawn="1"/>
        </p:nvSpPr>
        <p:spPr>
          <a:xfrm>
            <a:off x="6543736"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52" name="Rectangle 2551"/>
          <p:cNvSpPr/>
          <p:nvPr userDrawn="1"/>
        </p:nvSpPr>
        <p:spPr>
          <a:xfrm>
            <a:off x="6856263" y="76173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53" name="Oval 2552"/>
          <p:cNvSpPr/>
          <p:nvPr userDrawn="1"/>
        </p:nvSpPr>
        <p:spPr>
          <a:xfrm>
            <a:off x="6924639" y="83052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54" name="Moon 2553"/>
          <p:cNvSpPr/>
          <p:nvPr userDrawn="1"/>
        </p:nvSpPr>
        <p:spPr>
          <a:xfrm>
            <a:off x="6924639"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55" name="Rectangle 2554"/>
          <p:cNvSpPr/>
          <p:nvPr userDrawn="1"/>
        </p:nvSpPr>
        <p:spPr>
          <a:xfrm>
            <a:off x="7237167" y="76173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56" name="Oval 2555"/>
          <p:cNvSpPr/>
          <p:nvPr userDrawn="1"/>
        </p:nvSpPr>
        <p:spPr>
          <a:xfrm>
            <a:off x="7305543" y="83052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57" name="Moon 2556"/>
          <p:cNvSpPr/>
          <p:nvPr userDrawn="1"/>
        </p:nvSpPr>
        <p:spPr>
          <a:xfrm>
            <a:off x="7305543"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58" name="Rectangle 2557"/>
          <p:cNvSpPr/>
          <p:nvPr userDrawn="1"/>
        </p:nvSpPr>
        <p:spPr>
          <a:xfrm>
            <a:off x="7618070" y="76173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59" name="Oval 2558"/>
          <p:cNvSpPr/>
          <p:nvPr userDrawn="1"/>
        </p:nvSpPr>
        <p:spPr>
          <a:xfrm>
            <a:off x="7686446" y="83052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0" name="Moon 2559"/>
          <p:cNvSpPr/>
          <p:nvPr userDrawn="1"/>
        </p:nvSpPr>
        <p:spPr>
          <a:xfrm>
            <a:off x="7686446"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1" name="Rectangle 2560"/>
          <p:cNvSpPr/>
          <p:nvPr userDrawn="1"/>
        </p:nvSpPr>
        <p:spPr>
          <a:xfrm>
            <a:off x="7998974" y="76173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2" name="Oval 2561"/>
          <p:cNvSpPr/>
          <p:nvPr userDrawn="1"/>
        </p:nvSpPr>
        <p:spPr>
          <a:xfrm>
            <a:off x="8067350" y="83052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3" name="Moon 2562"/>
          <p:cNvSpPr/>
          <p:nvPr userDrawn="1"/>
        </p:nvSpPr>
        <p:spPr>
          <a:xfrm>
            <a:off x="8067350"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4" name="Rectangle 2563"/>
          <p:cNvSpPr/>
          <p:nvPr userDrawn="1"/>
        </p:nvSpPr>
        <p:spPr>
          <a:xfrm>
            <a:off x="8379877" y="76173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5" name="Oval 2564"/>
          <p:cNvSpPr/>
          <p:nvPr userDrawn="1"/>
        </p:nvSpPr>
        <p:spPr>
          <a:xfrm>
            <a:off x="8448253" y="83052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6" name="Moon 2565"/>
          <p:cNvSpPr/>
          <p:nvPr userDrawn="1"/>
        </p:nvSpPr>
        <p:spPr>
          <a:xfrm>
            <a:off x="8448253"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7" name="Rectangle 2566"/>
          <p:cNvSpPr/>
          <p:nvPr userDrawn="1"/>
        </p:nvSpPr>
        <p:spPr>
          <a:xfrm>
            <a:off x="8760781" y="76173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8" name="Oval 2567"/>
          <p:cNvSpPr/>
          <p:nvPr userDrawn="1"/>
        </p:nvSpPr>
        <p:spPr>
          <a:xfrm>
            <a:off x="8829157" y="83052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9" name="Moon 2568"/>
          <p:cNvSpPr/>
          <p:nvPr userDrawn="1"/>
        </p:nvSpPr>
        <p:spPr>
          <a:xfrm>
            <a:off x="8829157"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0" name="Rectangle 2569"/>
          <p:cNvSpPr/>
          <p:nvPr userDrawn="1"/>
        </p:nvSpPr>
        <p:spPr>
          <a:xfrm>
            <a:off x="0"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1" name="Oval 2570"/>
          <p:cNvSpPr/>
          <p:nvPr userDrawn="1"/>
        </p:nvSpPr>
        <p:spPr>
          <a:xfrm>
            <a:off x="68376"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2" name="Moon 2571"/>
          <p:cNvSpPr/>
          <p:nvPr userDrawn="1"/>
        </p:nvSpPr>
        <p:spPr>
          <a:xfrm>
            <a:off x="68376"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3" name="Rectangle 2572"/>
          <p:cNvSpPr/>
          <p:nvPr userDrawn="1"/>
        </p:nvSpPr>
        <p:spPr>
          <a:xfrm>
            <a:off x="380904" y="380865"/>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4" name="Oval 2573"/>
          <p:cNvSpPr/>
          <p:nvPr userDrawn="1"/>
        </p:nvSpPr>
        <p:spPr>
          <a:xfrm>
            <a:off x="449280" y="449662"/>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5" name="Moon 2574"/>
          <p:cNvSpPr/>
          <p:nvPr userDrawn="1"/>
        </p:nvSpPr>
        <p:spPr>
          <a:xfrm>
            <a:off x="449280"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6" name="Rectangle 2575"/>
          <p:cNvSpPr/>
          <p:nvPr userDrawn="1"/>
        </p:nvSpPr>
        <p:spPr>
          <a:xfrm>
            <a:off x="761807"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7" name="Oval 2576"/>
          <p:cNvSpPr/>
          <p:nvPr userDrawn="1"/>
        </p:nvSpPr>
        <p:spPr>
          <a:xfrm>
            <a:off x="830183"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8" name="Moon 2577"/>
          <p:cNvSpPr/>
          <p:nvPr userDrawn="1"/>
        </p:nvSpPr>
        <p:spPr>
          <a:xfrm>
            <a:off x="830183"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9" name="Rectangle 2578"/>
          <p:cNvSpPr/>
          <p:nvPr userDrawn="1"/>
        </p:nvSpPr>
        <p:spPr>
          <a:xfrm>
            <a:off x="1142711"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0" name="Oval 2579"/>
          <p:cNvSpPr/>
          <p:nvPr userDrawn="1"/>
        </p:nvSpPr>
        <p:spPr>
          <a:xfrm>
            <a:off x="1211087"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1" name="Moon 2580"/>
          <p:cNvSpPr/>
          <p:nvPr userDrawn="1"/>
        </p:nvSpPr>
        <p:spPr>
          <a:xfrm>
            <a:off x="1211087"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2" name="Rectangle 2581"/>
          <p:cNvSpPr/>
          <p:nvPr userDrawn="1"/>
        </p:nvSpPr>
        <p:spPr>
          <a:xfrm>
            <a:off x="1523614" y="380865"/>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83" name="Oval 2582"/>
          <p:cNvSpPr/>
          <p:nvPr userDrawn="1"/>
        </p:nvSpPr>
        <p:spPr>
          <a:xfrm>
            <a:off x="1591990" y="449662"/>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4" name="Moon 2583"/>
          <p:cNvSpPr/>
          <p:nvPr userDrawn="1"/>
        </p:nvSpPr>
        <p:spPr>
          <a:xfrm>
            <a:off x="1591990"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5" name="Rectangle 2584"/>
          <p:cNvSpPr/>
          <p:nvPr userDrawn="1"/>
        </p:nvSpPr>
        <p:spPr>
          <a:xfrm>
            <a:off x="1904518" y="380865"/>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86" name="Oval 2585"/>
          <p:cNvSpPr/>
          <p:nvPr userDrawn="1"/>
        </p:nvSpPr>
        <p:spPr>
          <a:xfrm>
            <a:off x="1972894" y="449662"/>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7" name="Moon 2586"/>
          <p:cNvSpPr/>
          <p:nvPr userDrawn="1"/>
        </p:nvSpPr>
        <p:spPr>
          <a:xfrm>
            <a:off x="1972894"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8" name="Rectangle 2587"/>
          <p:cNvSpPr/>
          <p:nvPr userDrawn="1"/>
        </p:nvSpPr>
        <p:spPr>
          <a:xfrm>
            <a:off x="2285421"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9" name="Oval 2588"/>
          <p:cNvSpPr/>
          <p:nvPr userDrawn="1"/>
        </p:nvSpPr>
        <p:spPr>
          <a:xfrm>
            <a:off x="2353797"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90" name="Moon 2589"/>
          <p:cNvSpPr/>
          <p:nvPr userDrawn="1"/>
        </p:nvSpPr>
        <p:spPr>
          <a:xfrm>
            <a:off x="2353797"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91" name="Rectangle 2590"/>
          <p:cNvSpPr/>
          <p:nvPr userDrawn="1"/>
        </p:nvSpPr>
        <p:spPr>
          <a:xfrm>
            <a:off x="2666325" y="380865"/>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92" name="Oval 2591"/>
          <p:cNvSpPr/>
          <p:nvPr userDrawn="1"/>
        </p:nvSpPr>
        <p:spPr>
          <a:xfrm>
            <a:off x="2734701" y="449662"/>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93" name="Moon 2592"/>
          <p:cNvSpPr/>
          <p:nvPr userDrawn="1"/>
        </p:nvSpPr>
        <p:spPr>
          <a:xfrm>
            <a:off x="2734701"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94" name="Rectangle 2593"/>
          <p:cNvSpPr/>
          <p:nvPr userDrawn="1"/>
        </p:nvSpPr>
        <p:spPr>
          <a:xfrm>
            <a:off x="3047228" y="380865"/>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95" name="Oval 2594"/>
          <p:cNvSpPr/>
          <p:nvPr userDrawn="1"/>
        </p:nvSpPr>
        <p:spPr>
          <a:xfrm>
            <a:off x="3115604" y="449662"/>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96" name="Moon 2595"/>
          <p:cNvSpPr/>
          <p:nvPr userDrawn="1"/>
        </p:nvSpPr>
        <p:spPr>
          <a:xfrm>
            <a:off x="3115604"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97" name="Rectangle 2596"/>
          <p:cNvSpPr/>
          <p:nvPr userDrawn="1"/>
        </p:nvSpPr>
        <p:spPr>
          <a:xfrm>
            <a:off x="3428132"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98" name="Oval 2597"/>
          <p:cNvSpPr/>
          <p:nvPr userDrawn="1"/>
        </p:nvSpPr>
        <p:spPr>
          <a:xfrm>
            <a:off x="3496508"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99" name="Moon 2598"/>
          <p:cNvSpPr/>
          <p:nvPr userDrawn="1"/>
        </p:nvSpPr>
        <p:spPr>
          <a:xfrm>
            <a:off x="3496508"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00" name="Rectangle 2599"/>
          <p:cNvSpPr/>
          <p:nvPr userDrawn="1"/>
        </p:nvSpPr>
        <p:spPr>
          <a:xfrm>
            <a:off x="3809035"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01" name="Oval 2600"/>
          <p:cNvSpPr/>
          <p:nvPr userDrawn="1"/>
        </p:nvSpPr>
        <p:spPr>
          <a:xfrm>
            <a:off x="3877411"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02" name="Moon 2601"/>
          <p:cNvSpPr/>
          <p:nvPr userDrawn="1"/>
        </p:nvSpPr>
        <p:spPr>
          <a:xfrm>
            <a:off x="3877411"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03" name="Rectangle 2602"/>
          <p:cNvSpPr/>
          <p:nvPr userDrawn="1"/>
        </p:nvSpPr>
        <p:spPr>
          <a:xfrm>
            <a:off x="4189939" y="380865"/>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04" name="Oval 2603"/>
          <p:cNvSpPr/>
          <p:nvPr userDrawn="1"/>
        </p:nvSpPr>
        <p:spPr>
          <a:xfrm>
            <a:off x="4258315" y="449662"/>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05" name="Moon 2604"/>
          <p:cNvSpPr/>
          <p:nvPr userDrawn="1"/>
        </p:nvSpPr>
        <p:spPr>
          <a:xfrm>
            <a:off x="4258315"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06" name="Rectangle 2605"/>
          <p:cNvSpPr/>
          <p:nvPr userDrawn="1"/>
        </p:nvSpPr>
        <p:spPr>
          <a:xfrm>
            <a:off x="4570842" y="380865"/>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07" name="Oval 2606"/>
          <p:cNvSpPr/>
          <p:nvPr userDrawn="1"/>
        </p:nvSpPr>
        <p:spPr>
          <a:xfrm>
            <a:off x="4639218" y="449662"/>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08" name="Moon 2607"/>
          <p:cNvSpPr/>
          <p:nvPr userDrawn="1"/>
        </p:nvSpPr>
        <p:spPr>
          <a:xfrm>
            <a:off x="4639218"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09" name="Rectangle 2608"/>
          <p:cNvSpPr/>
          <p:nvPr userDrawn="1"/>
        </p:nvSpPr>
        <p:spPr>
          <a:xfrm>
            <a:off x="4951746" y="380865"/>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10" name="Oval 2609"/>
          <p:cNvSpPr/>
          <p:nvPr userDrawn="1"/>
        </p:nvSpPr>
        <p:spPr>
          <a:xfrm>
            <a:off x="5020122" y="449662"/>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11" name="Moon 2610"/>
          <p:cNvSpPr/>
          <p:nvPr userDrawn="1"/>
        </p:nvSpPr>
        <p:spPr>
          <a:xfrm>
            <a:off x="5020122"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12" name="Rectangle 2611"/>
          <p:cNvSpPr/>
          <p:nvPr userDrawn="1"/>
        </p:nvSpPr>
        <p:spPr>
          <a:xfrm>
            <a:off x="5332649" y="380865"/>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13" name="Oval 2612"/>
          <p:cNvSpPr/>
          <p:nvPr userDrawn="1"/>
        </p:nvSpPr>
        <p:spPr>
          <a:xfrm>
            <a:off x="5401025" y="449662"/>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14" name="Moon 2613"/>
          <p:cNvSpPr/>
          <p:nvPr userDrawn="1"/>
        </p:nvSpPr>
        <p:spPr>
          <a:xfrm>
            <a:off x="5401025"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15" name="Rectangle 2614"/>
          <p:cNvSpPr/>
          <p:nvPr userDrawn="1"/>
        </p:nvSpPr>
        <p:spPr>
          <a:xfrm>
            <a:off x="5713553" y="380865"/>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16" name="Oval 2615"/>
          <p:cNvSpPr/>
          <p:nvPr userDrawn="1"/>
        </p:nvSpPr>
        <p:spPr>
          <a:xfrm>
            <a:off x="5781929" y="449662"/>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17" name="Moon 2616"/>
          <p:cNvSpPr/>
          <p:nvPr userDrawn="1"/>
        </p:nvSpPr>
        <p:spPr>
          <a:xfrm>
            <a:off x="5781929"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18" name="Rectangle 2617"/>
          <p:cNvSpPr/>
          <p:nvPr userDrawn="1"/>
        </p:nvSpPr>
        <p:spPr>
          <a:xfrm>
            <a:off x="6094456" y="380865"/>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19" name="Oval 2618"/>
          <p:cNvSpPr/>
          <p:nvPr userDrawn="1"/>
        </p:nvSpPr>
        <p:spPr>
          <a:xfrm>
            <a:off x="6162832" y="449662"/>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20" name="Moon 2619"/>
          <p:cNvSpPr/>
          <p:nvPr userDrawn="1"/>
        </p:nvSpPr>
        <p:spPr>
          <a:xfrm>
            <a:off x="6162832"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21" name="Rectangle 2620"/>
          <p:cNvSpPr/>
          <p:nvPr userDrawn="1"/>
        </p:nvSpPr>
        <p:spPr>
          <a:xfrm>
            <a:off x="6475360"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22" name="Oval 2621"/>
          <p:cNvSpPr/>
          <p:nvPr userDrawn="1"/>
        </p:nvSpPr>
        <p:spPr>
          <a:xfrm>
            <a:off x="6543736"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23" name="Moon 2622"/>
          <p:cNvSpPr/>
          <p:nvPr userDrawn="1"/>
        </p:nvSpPr>
        <p:spPr>
          <a:xfrm>
            <a:off x="6543736"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24" name="Rectangle 2623"/>
          <p:cNvSpPr/>
          <p:nvPr userDrawn="1"/>
        </p:nvSpPr>
        <p:spPr>
          <a:xfrm>
            <a:off x="6856263"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25" name="Oval 2624"/>
          <p:cNvSpPr/>
          <p:nvPr userDrawn="1"/>
        </p:nvSpPr>
        <p:spPr>
          <a:xfrm>
            <a:off x="6924639"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26" name="Moon 2625"/>
          <p:cNvSpPr/>
          <p:nvPr userDrawn="1"/>
        </p:nvSpPr>
        <p:spPr>
          <a:xfrm>
            <a:off x="6924639"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27" name="Rectangle 2626"/>
          <p:cNvSpPr/>
          <p:nvPr userDrawn="1"/>
        </p:nvSpPr>
        <p:spPr>
          <a:xfrm>
            <a:off x="7237167" y="380865"/>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28" name="Oval 2627"/>
          <p:cNvSpPr/>
          <p:nvPr userDrawn="1"/>
        </p:nvSpPr>
        <p:spPr>
          <a:xfrm>
            <a:off x="7305543" y="449662"/>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29" name="Moon 2628"/>
          <p:cNvSpPr/>
          <p:nvPr userDrawn="1"/>
        </p:nvSpPr>
        <p:spPr>
          <a:xfrm>
            <a:off x="7305543"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30" name="Rectangle 2629"/>
          <p:cNvSpPr/>
          <p:nvPr userDrawn="1"/>
        </p:nvSpPr>
        <p:spPr>
          <a:xfrm>
            <a:off x="7618070" y="380865"/>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31" name="Oval 2630"/>
          <p:cNvSpPr/>
          <p:nvPr userDrawn="1"/>
        </p:nvSpPr>
        <p:spPr>
          <a:xfrm>
            <a:off x="7686446" y="449662"/>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32" name="Moon 2631"/>
          <p:cNvSpPr/>
          <p:nvPr userDrawn="1"/>
        </p:nvSpPr>
        <p:spPr>
          <a:xfrm>
            <a:off x="7686446"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33" name="Rectangle 2632"/>
          <p:cNvSpPr/>
          <p:nvPr userDrawn="1"/>
        </p:nvSpPr>
        <p:spPr>
          <a:xfrm>
            <a:off x="7998974" y="380865"/>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34" name="Oval 2633"/>
          <p:cNvSpPr/>
          <p:nvPr userDrawn="1"/>
        </p:nvSpPr>
        <p:spPr>
          <a:xfrm>
            <a:off x="8067350" y="449662"/>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35" name="Moon 2634"/>
          <p:cNvSpPr/>
          <p:nvPr userDrawn="1"/>
        </p:nvSpPr>
        <p:spPr>
          <a:xfrm>
            <a:off x="8067350"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36" name="Rectangle 2635"/>
          <p:cNvSpPr/>
          <p:nvPr userDrawn="1"/>
        </p:nvSpPr>
        <p:spPr>
          <a:xfrm>
            <a:off x="8379877" y="380865"/>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37" name="Oval 2636"/>
          <p:cNvSpPr/>
          <p:nvPr userDrawn="1"/>
        </p:nvSpPr>
        <p:spPr>
          <a:xfrm>
            <a:off x="8448253" y="449662"/>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38" name="Moon 2637"/>
          <p:cNvSpPr/>
          <p:nvPr userDrawn="1"/>
        </p:nvSpPr>
        <p:spPr>
          <a:xfrm>
            <a:off x="8448253"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39" name="Rectangle 2638"/>
          <p:cNvSpPr/>
          <p:nvPr userDrawn="1"/>
        </p:nvSpPr>
        <p:spPr>
          <a:xfrm>
            <a:off x="8760781" y="380865"/>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40" name="Oval 2639"/>
          <p:cNvSpPr/>
          <p:nvPr userDrawn="1"/>
        </p:nvSpPr>
        <p:spPr>
          <a:xfrm>
            <a:off x="8829157" y="449662"/>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41" name="Moon 2640"/>
          <p:cNvSpPr/>
          <p:nvPr userDrawn="1"/>
        </p:nvSpPr>
        <p:spPr>
          <a:xfrm>
            <a:off x="8829157"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42" name="Rectangle 2641"/>
          <p:cNvSpPr/>
          <p:nvPr userDrawn="1"/>
        </p:nvSpPr>
        <p:spPr>
          <a:xfrm>
            <a:off x="0" y="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43" name="Oval 2642"/>
          <p:cNvSpPr/>
          <p:nvPr userDrawn="1"/>
        </p:nvSpPr>
        <p:spPr>
          <a:xfrm>
            <a:off x="68376" y="687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44" name="Moon 2643"/>
          <p:cNvSpPr/>
          <p:nvPr userDrawn="1"/>
        </p:nvSpPr>
        <p:spPr>
          <a:xfrm>
            <a:off x="68376"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45" name="Rectangle 2644"/>
          <p:cNvSpPr/>
          <p:nvPr userDrawn="1"/>
        </p:nvSpPr>
        <p:spPr>
          <a:xfrm>
            <a:off x="380904" y="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46" name="Oval 2645"/>
          <p:cNvSpPr/>
          <p:nvPr userDrawn="1"/>
        </p:nvSpPr>
        <p:spPr>
          <a:xfrm>
            <a:off x="449280" y="687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47" name="Moon 2646"/>
          <p:cNvSpPr/>
          <p:nvPr userDrawn="1"/>
        </p:nvSpPr>
        <p:spPr>
          <a:xfrm>
            <a:off x="449280"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48" name="Rectangle 2647"/>
          <p:cNvSpPr/>
          <p:nvPr userDrawn="1"/>
        </p:nvSpPr>
        <p:spPr>
          <a:xfrm>
            <a:off x="761807"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49" name="Oval 2648"/>
          <p:cNvSpPr/>
          <p:nvPr userDrawn="1"/>
        </p:nvSpPr>
        <p:spPr>
          <a:xfrm>
            <a:off x="830183"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50" name="Moon 2649"/>
          <p:cNvSpPr/>
          <p:nvPr userDrawn="1"/>
        </p:nvSpPr>
        <p:spPr>
          <a:xfrm>
            <a:off x="830183"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51" name="Rectangle 2650"/>
          <p:cNvSpPr/>
          <p:nvPr userDrawn="1"/>
        </p:nvSpPr>
        <p:spPr>
          <a:xfrm>
            <a:off x="1142711"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52" name="Oval 2651"/>
          <p:cNvSpPr/>
          <p:nvPr userDrawn="1"/>
        </p:nvSpPr>
        <p:spPr>
          <a:xfrm>
            <a:off x="1211087"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53" name="Moon 2652"/>
          <p:cNvSpPr/>
          <p:nvPr userDrawn="1"/>
        </p:nvSpPr>
        <p:spPr>
          <a:xfrm>
            <a:off x="1211087"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54" name="Rectangle 2653"/>
          <p:cNvSpPr/>
          <p:nvPr userDrawn="1"/>
        </p:nvSpPr>
        <p:spPr>
          <a:xfrm>
            <a:off x="1523614" y="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55" name="Oval 2654"/>
          <p:cNvSpPr/>
          <p:nvPr userDrawn="1"/>
        </p:nvSpPr>
        <p:spPr>
          <a:xfrm>
            <a:off x="1591990" y="687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56" name="Moon 2655"/>
          <p:cNvSpPr/>
          <p:nvPr userDrawn="1"/>
        </p:nvSpPr>
        <p:spPr>
          <a:xfrm>
            <a:off x="1591990"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57" name="Rectangle 2656"/>
          <p:cNvSpPr/>
          <p:nvPr userDrawn="1"/>
        </p:nvSpPr>
        <p:spPr>
          <a:xfrm>
            <a:off x="1904518" y="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58" name="Oval 2657"/>
          <p:cNvSpPr/>
          <p:nvPr userDrawn="1"/>
        </p:nvSpPr>
        <p:spPr>
          <a:xfrm>
            <a:off x="1972894" y="687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59" name="Moon 2658"/>
          <p:cNvSpPr/>
          <p:nvPr userDrawn="1"/>
        </p:nvSpPr>
        <p:spPr>
          <a:xfrm>
            <a:off x="1972894"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0" name="Rectangle 2659"/>
          <p:cNvSpPr/>
          <p:nvPr userDrawn="1"/>
        </p:nvSpPr>
        <p:spPr>
          <a:xfrm>
            <a:off x="2285421"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1" name="Oval 2660"/>
          <p:cNvSpPr/>
          <p:nvPr userDrawn="1"/>
        </p:nvSpPr>
        <p:spPr>
          <a:xfrm>
            <a:off x="2353797"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2" name="Moon 2661"/>
          <p:cNvSpPr/>
          <p:nvPr userDrawn="1"/>
        </p:nvSpPr>
        <p:spPr>
          <a:xfrm>
            <a:off x="2353797"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3" name="Rectangle 2662"/>
          <p:cNvSpPr/>
          <p:nvPr userDrawn="1"/>
        </p:nvSpPr>
        <p:spPr>
          <a:xfrm>
            <a:off x="2666325" y="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4" name="Oval 2663"/>
          <p:cNvSpPr/>
          <p:nvPr userDrawn="1"/>
        </p:nvSpPr>
        <p:spPr>
          <a:xfrm>
            <a:off x="2734701" y="687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5" name="Moon 2664"/>
          <p:cNvSpPr/>
          <p:nvPr userDrawn="1"/>
        </p:nvSpPr>
        <p:spPr>
          <a:xfrm>
            <a:off x="2734701"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6" name="Rectangle 2665"/>
          <p:cNvSpPr/>
          <p:nvPr userDrawn="1"/>
        </p:nvSpPr>
        <p:spPr>
          <a:xfrm>
            <a:off x="3047228" y="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67" name="Oval 2666"/>
          <p:cNvSpPr/>
          <p:nvPr userDrawn="1"/>
        </p:nvSpPr>
        <p:spPr>
          <a:xfrm>
            <a:off x="3115604" y="687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8" name="Moon 2667"/>
          <p:cNvSpPr/>
          <p:nvPr userDrawn="1"/>
        </p:nvSpPr>
        <p:spPr>
          <a:xfrm>
            <a:off x="3115604"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9" name="Rectangle 2668"/>
          <p:cNvSpPr/>
          <p:nvPr userDrawn="1"/>
        </p:nvSpPr>
        <p:spPr>
          <a:xfrm>
            <a:off x="3428132"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70" name="Oval 2669"/>
          <p:cNvSpPr/>
          <p:nvPr userDrawn="1"/>
        </p:nvSpPr>
        <p:spPr>
          <a:xfrm>
            <a:off x="3496508"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71" name="Moon 2670"/>
          <p:cNvSpPr/>
          <p:nvPr userDrawn="1"/>
        </p:nvSpPr>
        <p:spPr>
          <a:xfrm>
            <a:off x="3496508"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72" name="Rectangle 2671"/>
          <p:cNvSpPr/>
          <p:nvPr userDrawn="1"/>
        </p:nvSpPr>
        <p:spPr>
          <a:xfrm>
            <a:off x="3809035"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73" name="Oval 2672"/>
          <p:cNvSpPr/>
          <p:nvPr userDrawn="1"/>
        </p:nvSpPr>
        <p:spPr>
          <a:xfrm>
            <a:off x="3877411"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74" name="Moon 2673"/>
          <p:cNvSpPr/>
          <p:nvPr userDrawn="1"/>
        </p:nvSpPr>
        <p:spPr>
          <a:xfrm>
            <a:off x="3877411"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75" name="Rectangle 2674"/>
          <p:cNvSpPr/>
          <p:nvPr userDrawn="1"/>
        </p:nvSpPr>
        <p:spPr>
          <a:xfrm>
            <a:off x="4189939" y="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76" name="Oval 2675"/>
          <p:cNvSpPr/>
          <p:nvPr userDrawn="1"/>
        </p:nvSpPr>
        <p:spPr>
          <a:xfrm>
            <a:off x="4258315" y="687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77" name="Moon 2676"/>
          <p:cNvSpPr/>
          <p:nvPr userDrawn="1"/>
        </p:nvSpPr>
        <p:spPr>
          <a:xfrm>
            <a:off x="4258315"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78" name="Rectangle 2677"/>
          <p:cNvSpPr/>
          <p:nvPr userDrawn="1"/>
        </p:nvSpPr>
        <p:spPr>
          <a:xfrm>
            <a:off x="4570842" y="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79" name="Oval 2678"/>
          <p:cNvSpPr/>
          <p:nvPr userDrawn="1"/>
        </p:nvSpPr>
        <p:spPr>
          <a:xfrm>
            <a:off x="4639218" y="687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0" name="Moon 2679"/>
          <p:cNvSpPr/>
          <p:nvPr userDrawn="1"/>
        </p:nvSpPr>
        <p:spPr>
          <a:xfrm>
            <a:off x="4639218"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1" name="Rectangle 2680"/>
          <p:cNvSpPr/>
          <p:nvPr userDrawn="1"/>
        </p:nvSpPr>
        <p:spPr>
          <a:xfrm>
            <a:off x="4951746"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2" name="Oval 2681"/>
          <p:cNvSpPr/>
          <p:nvPr userDrawn="1"/>
        </p:nvSpPr>
        <p:spPr>
          <a:xfrm>
            <a:off x="5020122"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3" name="Moon 2682"/>
          <p:cNvSpPr/>
          <p:nvPr userDrawn="1"/>
        </p:nvSpPr>
        <p:spPr>
          <a:xfrm>
            <a:off x="5020122"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4" name="Rectangle 2683"/>
          <p:cNvSpPr/>
          <p:nvPr userDrawn="1"/>
        </p:nvSpPr>
        <p:spPr>
          <a:xfrm>
            <a:off x="5332649" y="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5" name="Oval 2684"/>
          <p:cNvSpPr/>
          <p:nvPr userDrawn="1"/>
        </p:nvSpPr>
        <p:spPr>
          <a:xfrm>
            <a:off x="5401025" y="687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6" name="Moon 2685"/>
          <p:cNvSpPr/>
          <p:nvPr userDrawn="1"/>
        </p:nvSpPr>
        <p:spPr>
          <a:xfrm>
            <a:off x="5401025"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7" name="Rectangle 2686"/>
          <p:cNvSpPr/>
          <p:nvPr userDrawn="1"/>
        </p:nvSpPr>
        <p:spPr>
          <a:xfrm>
            <a:off x="5713553" y="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8" name="Oval 2687"/>
          <p:cNvSpPr/>
          <p:nvPr userDrawn="1"/>
        </p:nvSpPr>
        <p:spPr>
          <a:xfrm>
            <a:off x="5781929" y="687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9" name="Moon 2688"/>
          <p:cNvSpPr/>
          <p:nvPr userDrawn="1"/>
        </p:nvSpPr>
        <p:spPr>
          <a:xfrm>
            <a:off x="5781929"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90" name="Rectangle 2689"/>
          <p:cNvSpPr/>
          <p:nvPr userDrawn="1"/>
        </p:nvSpPr>
        <p:spPr>
          <a:xfrm>
            <a:off x="6094456" y="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91" name="Oval 2690"/>
          <p:cNvSpPr/>
          <p:nvPr userDrawn="1"/>
        </p:nvSpPr>
        <p:spPr>
          <a:xfrm>
            <a:off x="6162832" y="687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92" name="Moon 2691"/>
          <p:cNvSpPr/>
          <p:nvPr userDrawn="1"/>
        </p:nvSpPr>
        <p:spPr>
          <a:xfrm>
            <a:off x="6162832"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93" name="Rectangle 2692"/>
          <p:cNvSpPr/>
          <p:nvPr userDrawn="1"/>
        </p:nvSpPr>
        <p:spPr>
          <a:xfrm>
            <a:off x="6475360"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94" name="Oval 2693"/>
          <p:cNvSpPr/>
          <p:nvPr userDrawn="1"/>
        </p:nvSpPr>
        <p:spPr>
          <a:xfrm>
            <a:off x="6543736"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95" name="Moon 2694"/>
          <p:cNvSpPr/>
          <p:nvPr userDrawn="1"/>
        </p:nvSpPr>
        <p:spPr>
          <a:xfrm>
            <a:off x="6543736"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96" name="Rectangle 2695"/>
          <p:cNvSpPr/>
          <p:nvPr userDrawn="1"/>
        </p:nvSpPr>
        <p:spPr>
          <a:xfrm>
            <a:off x="6856263"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97" name="Oval 2696"/>
          <p:cNvSpPr/>
          <p:nvPr userDrawn="1"/>
        </p:nvSpPr>
        <p:spPr>
          <a:xfrm>
            <a:off x="6924639"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98" name="Moon 2697"/>
          <p:cNvSpPr/>
          <p:nvPr userDrawn="1"/>
        </p:nvSpPr>
        <p:spPr>
          <a:xfrm>
            <a:off x="6924639"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99" name="Rectangle 2698"/>
          <p:cNvSpPr/>
          <p:nvPr userDrawn="1"/>
        </p:nvSpPr>
        <p:spPr>
          <a:xfrm>
            <a:off x="7237167" y="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00" name="Oval 2699"/>
          <p:cNvSpPr/>
          <p:nvPr userDrawn="1"/>
        </p:nvSpPr>
        <p:spPr>
          <a:xfrm>
            <a:off x="7305543" y="687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01" name="Moon 2700"/>
          <p:cNvSpPr/>
          <p:nvPr userDrawn="1"/>
        </p:nvSpPr>
        <p:spPr>
          <a:xfrm>
            <a:off x="7305543"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02" name="Rectangle 2701"/>
          <p:cNvSpPr/>
          <p:nvPr userDrawn="1"/>
        </p:nvSpPr>
        <p:spPr>
          <a:xfrm>
            <a:off x="7618070" y="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03" name="Oval 2702"/>
          <p:cNvSpPr/>
          <p:nvPr userDrawn="1"/>
        </p:nvSpPr>
        <p:spPr>
          <a:xfrm>
            <a:off x="7686446" y="687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04" name="Moon 2703"/>
          <p:cNvSpPr/>
          <p:nvPr userDrawn="1"/>
        </p:nvSpPr>
        <p:spPr>
          <a:xfrm>
            <a:off x="7686446"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05" name="Rectangle 2704"/>
          <p:cNvSpPr/>
          <p:nvPr userDrawn="1"/>
        </p:nvSpPr>
        <p:spPr>
          <a:xfrm>
            <a:off x="7998974" y="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06" name="Oval 2705"/>
          <p:cNvSpPr/>
          <p:nvPr userDrawn="1"/>
        </p:nvSpPr>
        <p:spPr>
          <a:xfrm>
            <a:off x="8067350" y="687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07" name="Moon 2706"/>
          <p:cNvSpPr/>
          <p:nvPr userDrawn="1"/>
        </p:nvSpPr>
        <p:spPr>
          <a:xfrm>
            <a:off x="8067350"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08" name="Rectangle 2707"/>
          <p:cNvSpPr/>
          <p:nvPr userDrawn="1"/>
        </p:nvSpPr>
        <p:spPr>
          <a:xfrm>
            <a:off x="8379877" y="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09" name="Oval 2708"/>
          <p:cNvSpPr/>
          <p:nvPr userDrawn="1"/>
        </p:nvSpPr>
        <p:spPr>
          <a:xfrm>
            <a:off x="8448253" y="687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0" name="Moon 2709"/>
          <p:cNvSpPr/>
          <p:nvPr userDrawn="1"/>
        </p:nvSpPr>
        <p:spPr>
          <a:xfrm>
            <a:off x="8448253"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1" name="Rectangle 2710"/>
          <p:cNvSpPr/>
          <p:nvPr userDrawn="1"/>
        </p:nvSpPr>
        <p:spPr>
          <a:xfrm>
            <a:off x="8760781" y="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2" name="Oval 2711"/>
          <p:cNvSpPr/>
          <p:nvPr userDrawn="1"/>
        </p:nvSpPr>
        <p:spPr>
          <a:xfrm>
            <a:off x="8829157" y="687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3" name="Moon 2712"/>
          <p:cNvSpPr/>
          <p:nvPr userDrawn="1"/>
        </p:nvSpPr>
        <p:spPr>
          <a:xfrm>
            <a:off x="8829157"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4" name="Rectangle 2713"/>
          <p:cNvSpPr/>
          <p:nvPr userDrawn="1"/>
        </p:nvSpPr>
        <p:spPr>
          <a:xfrm>
            <a:off x="1904518" y="418951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5" name="Oval 2714"/>
          <p:cNvSpPr/>
          <p:nvPr userDrawn="1"/>
        </p:nvSpPr>
        <p:spPr>
          <a:xfrm>
            <a:off x="1972894" y="425831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6" name="Moon 2715"/>
          <p:cNvSpPr/>
          <p:nvPr userDrawn="1"/>
        </p:nvSpPr>
        <p:spPr>
          <a:xfrm>
            <a:off x="1972894"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7" name="Rectangle 2716"/>
          <p:cNvSpPr/>
          <p:nvPr userDrawn="1"/>
        </p:nvSpPr>
        <p:spPr>
          <a:xfrm>
            <a:off x="1904518" y="3808648"/>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8" name="Oval 2717"/>
          <p:cNvSpPr/>
          <p:nvPr userDrawn="1"/>
        </p:nvSpPr>
        <p:spPr>
          <a:xfrm>
            <a:off x="1972894" y="3877445"/>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9" name="Moon 2718"/>
          <p:cNvSpPr/>
          <p:nvPr userDrawn="1"/>
        </p:nvSpPr>
        <p:spPr>
          <a:xfrm>
            <a:off x="1972894"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20" name="Rectangle 2719"/>
          <p:cNvSpPr/>
          <p:nvPr userDrawn="1"/>
        </p:nvSpPr>
        <p:spPr>
          <a:xfrm>
            <a:off x="3428132" y="495124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21" name="Oval 2720"/>
          <p:cNvSpPr/>
          <p:nvPr userDrawn="1"/>
        </p:nvSpPr>
        <p:spPr>
          <a:xfrm>
            <a:off x="3496508" y="502003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22" name="Moon 2721"/>
          <p:cNvSpPr/>
          <p:nvPr userDrawn="1"/>
        </p:nvSpPr>
        <p:spPr>
          <a:xfrm>
            <a:off x="3496508"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23" name="Rectangle 2722"/>
          <p:cNvSpPr/>
          <p:nvPr userDrawn="1"/>
        </p:nvSpPr>
        <p:spPr>
          <a:xfrm>
            <a:off x="3809035" y="495124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24" name="Oval 2723"/>
          <p:cNvSpPr/>
          <p:nvPr userDrawn="1"/>
        </p:nvSpPr>
        <p:spPr>
          <a:xfrm>
            <a:off x="3877411" y="502003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25" name="Moon 2724"/>
          <p:cNvSpPr/>
          <p:nvPr userDrawn="1"/>
        </p:nvSpPr>
        <p:spPr>
          <a:xfrm>
            <a:off x="3877411"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26" name="Rectangle 2725"/>
          <p:cNvSpPr/>
          <p:nvPr userDrawn="1"/>
        </p:nvSpPr>
        <p:spPr>
          <a:xfrm>
            <a:off x="5332649" y="152345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27" name="Oval 2726"/>
          <p:cNvSpPr/>
          <p:nvPr userDrawn="1"/>
        </p:nvSpPr>
        <p:spPr>
          <a:xfrm>
            <a:off x="5401025" y="159225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28" name="Moon 2727"/>
          <p:cNvSpPr/>
          <p:nvPr userDrawn="1"/>
        </p:nvSpPr>
        <p:spPr>
          <a:xfrm>
            <a:off x="5401025"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29" name="Rectangle 2728"/>
          <p:cNvSpPr/>
          <p:nvPr userDrawn="1"/>
        </p:nvSpPr>
        <p:spPr>
          <a:xfrm>
            <a:off x="5713553" y="152345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30" name="Oval 2729"/>
          <p:cNvSpPr/>
          <p:nvPr userDrawn="1"/>
        </p:nvSpPr>
        <p:spPr>
          <a:xfrm>
            <a:off x="5781929" y="159225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31" name="Moon 2730"/>
          <p:cNvSpPr/>
          <p:nvPr userDrawn="1"/>
        </p:nvSpPr>
        <p:spPr>
          <a:xfrm>
            <a:off x="5781929"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32" name="Rectangle 2731"/>
          <p:cNvSpPr/>
          <p:nvPr userDrawn="1"/>
        </p:nvSpPr>
        <p:spPr>
          <a:xfrm>
            <a:off x="6856263" y="3808648"/>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33" name="Oval 2732"/>
          <p:cNvSpPr/>
          <p:nvPr userDrawn="1"/>
        </p:nvSpPr>
        <p:spPr>
          <a:xfrm>
            <a:off x="6924639" y="3877445"/>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34" name="Moon 2733"/>
          <p:cNvSpPr/>
          <p:nvPr userDrawn="1"/>
        </p:nvSpPr>
        <p:spPr>
          <a:xfrm>
            <a:off x="6924639"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35" name="Rectangle 2734"/>
          <p:cNvSpPr/>
          <p:nvPr userDrawn="1"/>
        </p:nvSpPr>
        <p:spPr>
          <a:xfrm>
            <a:off x="6856263" y="3427783"/>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36" name="Oval 2735"/>
          <p:cNvSpPr/>
          <p:nvPr userDrawn="1"/>
        </p:nvSpPr>
        <p:spPr>
          <a:xfrm>
            <a:off x="6924639" y="3496580"/>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37" name="Moon 2736"/>
          <p:cNvSpPr/>
          <p:nvPr userDrawn="1"/>
        </p:nvSpPr>
        <p:spPr>
          <a:xfrm>
            <a:off x="6924639"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905676" y="1531403"/>
            <a:ext cx="5332648" cy="1978560"/>
          </a:xfrm>
        </p:spPr>
        <p:txBody>
          <a:bodyPr anchor="b"/>
          <a:lstStyle>
            <a:lvl1pPr algn="ctr">
              <a:defRPr sz="5400" b="1"/>
            </a:lvl1pPr>
          </a:lstStyle>
          <a:p>
            <a:r>
              <a:rPr lang="en-US" dirty="0" smtClean="0"/>
              <a:t>Click to edit Master title style</a:t>
            </a:r>
            <a:endParaRPr lang="en-US" dirty="0"/>
          </a:p>
        </p:txBody>
      </p:sp>
      <p:sp>
        <p:nvSpPr>
          <p:cNvPr id="3" name="Subtitle 2"/>
          <p:cNvSpPr>
            <a:spLocks noGrp="1"/>
          </p:cNvSpPr>
          <p:nvPr>
            <p:ph type="subTitle" idx="1"/>
          </p:nvPr>
        </p:nvSpPr>
        <p:spPr>
          <a:xfrm>
            <a:off x="1905676" y="3602038"/>
            <a:ext cx="5332648" cy="1730068"/>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4324738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US">
                <a:latin typeface="+mn-lt"/>
              </a:defRPr>
            </a:lvl1pPr>
          </a:lstStyle>
          <a:p>
            <a:pPr lvl="0"/>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853FE-D4A7-44A4-ABA6-C8220C90695F}" type="datetimeFigureOut">
              <a:rPr lang="en-US" smtClean="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6DB433-8946-4B30-B593-62976901634E}" type="slidenum">
              <a:rPr lang="en-US" smtClean="0"/>
              <a:t>‹#›</a:t>
            </a:fld>
            <a:endParaRPr lang="en-US" dirty="0"/>
          </a:p>
        </p:txBody>
      </p:sp>
    </p:spTree>
    <p:extLst>
      <p:ext uri="{BB962C8B-B14F-4D97-AF65-F5344CB8AC3E}">
        <p14:creationId xmlns:p14="http://schemas.microsoft.com/office/powerpoint/2010/main" val="206571683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853FE-D4A7-44A4-ABA6-C8220C90695F}" type="datetimeFigureOut">
              <a:rPr lang="en-US" smtClean="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6DB433-8946-4B30-B593-62976901634E}" type="slidenum">
              <a:rPr lang="en-US" smtClean="0"/>
              <a:t>‹#›</a:t>
            </a:fld>
            <a:endParaRPr lang="en-US" dirty="0"/>
          </a:p>
        </p:txBody>
      </p:sp>
    </p:spTree>
    <p:extLst>
      <p:ext uri="{BB962C8B-B14F-4D97-AF65-F5344CB8AC3E}">
        <p14:creationId xmlns:p14="http://schemas.microsoft.com/office/powerpoint/2010/main" val="19665597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Your Date Here</a:t>
            </a:r>
            <a:endParaRPr lang="en-US" dirty="0"/>
          </a:p>
        </p:txBody>
      </p:sp>
      <p:sp>
        <p:nvSpPr>
          <p:cNvPr id="5" name="Footer Placeholder 4"/>
          <p:cNvSpPr>
            <a:spLocks noGrp="1"/>
          </p:cNvSpPr>
          <p:nvPr>
            <p:ph type="ftr" sz="quarter" idx="11"/>
          </p:nvPr>
        </p:nvSpPr>
        <p:spPr/>
        <p:txBody>
          <a:bodyPr/>
          <a:lstStyle/>
          <a:p>
            <a:r>
              <a:rPr lang="en-US" dirty="0" smtClean="0"/>
              <a:t>Your Footer Here</a:t>
            </a:r>
            <a:endParaRPr lang="en-US" dirty="0"/>
          </a:p>
        </p:txBody>
      </p:sp>
      <p:sp>
        <p:nvSpPr>
          <p:cNvPr id="6" name="Slide Number Placeholder 5"/>
          <p:cNvSpPr>
            <a:spLocks noGrp="1"/>
          </p:cNvSpPr>
          <p:nvPr>
            <p:ph type="sldNum" sz="quarter" idx="12"/>
          </p:nvPr>
        </p:nvSpPr>
        <p:spPr/>
        <p:txBody>
          <a:bodyPr/>
          <a:lstStyle/>
          <a:p>
            <a:fld id="{8D842041-FF2F-430B-AD32-D8E9A72EA7BB}" type="slidenum">
              <a:rPr lang="en-US" smtClean="0"/>
              <a:t>‹#›</a:t>
            </a:fld>
            <a:endParaRPr lang="en-US" dirty="0"/>
          </a:p>
        </p:txBody>
      </p:sp>
    </p:spTree>
    <p:extLst>
      <p:ext uri="{BB962C8B-B14F-4D97-AF65-F5344CB8AC3E}">
        <p14:creationId xmlns:p14="http://schemas.microsoft.com/office/powerpoint/2010/main" val="298683266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t>Your Date Here</a:t>
            </a:r>
            <a:endParaRPr lang="en-US" dirty="0"/>
          </a:p>
        </p:txBody>
      </p:sp>
      <p:sp>
        <p:nvSpPr>
          <p:cNvPr id="6" name="Footer Placeholder 5"/>
          <p:cNvSpPr>
            <a:spLocks noGrp="1"/>
          </p:cNvSpPr>
          <p:nvPr>
            <p:ph type="ftr" sz="quarter" idx="11"/>
          </p:nvPr>
        </p:nvSpPr>
        <p:spPr/>
        <p:txBody>
          <a:bodyPr/>
          <a:lstStyle/>
          <a:p>
            <a:r>
              <a:rPr lang="en-US" dirty="0" smtClean="0"/>
              <a:t>Your Footer Here</a:t>
            </a:r>
            <a:endParaRPr lang="en-US" dirty="0"/>
          </a:p>
        </p:txBody>
      </p:sp>
      <p:sp>
        <p:nvSpPr>
          <p:cNvPr id="7" name="Slide Number Placeholder 6"/>
          <p:cNvSpPr>
            <a:spLocks noGrp="1"/>
          </p:cNvSpPr>
          <p:nvPr>
            <p:ph type="sldNum" sz="quarter" idx="12"/>
          </p:nvPr>
        </p:nvSpPr>
        <p:spPr/>
        <p:txBody>
          <a:bodyPr/>
          <a:lstStyle/>
          <a:p>
            <a:fld id="{8D842041-FF2F-430B-AD32-D8E9A72EA7BB}" type="slidenum">
              <a:rPr lang="en-US" smtClean="0"/>
              <a:t>‹#›</a:t>
            </a:fld>
            <a:endParaRPr lang="en-US" dirty="0"/>
          </a:p>
        </p:txBody>
      </p:sp>
    </p:spTree>
    <p:extLst>
      <p:ext uri="{BB962C8B-B14F-4D97-AF65-F5344CB8AC3E}">
        <p14:creationId xmlns:p14="http://schemas.microsoft.com/office/powerpoint/2010/main" val="303619140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Your Date Here</a:t>
            </a:r>
            <a:endParaRPr lang="en-US" dirty="0"/>
          </a:p>
        </p:txBody>
      </p:sp>
      <p:sp>
        <p:nvSpPr>
          <p:cNvPr id="8" name="Footer Placeholder 7"/>
          <p:cNvSpPr>
            <a:spLocks noGrp="1"/>
          </p:cNvSpPr>
          <p:nvPr>
            <p:ph type="ftr" sz="quarter" idx="11"/>
          </p:nvPr>
        </p:nvSpPr>
        <p:spPr/>
        <p:txBody>
          <a:bodyPr/>
          <a:lstStyle/>
          <a:p>
            <a:r>
              <a:rPr lang="en-US" dirty="0" smtClean="0"/>
              <a:t>Your Footer Here</a:t>
            </a:r>
            <a:endParaRPr lang="en-US" dirty="0"/>
          </a:p>
        </p:txBody>
      </p:sp>
      <p:sp>
        <p:nvSpPr>
          <p:cNvPr id="9" name="Slide Number Placeholder 8"/>
          <p:cNvSpPr>
            <a:spLocks noGrp="1"/>
          </p:cNvSpPr>
          <p:nvPr>
            <p:ph type="sldNum" sz="quarter" idx="12"/>
          </p:nvPr>
        </p:nvSpPr>
        <p:spPr/>
        <p:txBody>
          <a:bodyPr/>
          <a:lstStyle/>
          <a:p>
            <a:fld id="{8D842041-FF2F-430B-AD32-D8E9A72EA7BB}" type="slidenum">
              <a:rPr lang="en-US" smtClean="0"/>
              <a:t>‹#›</a:t>
            </a:fld>
            <a:endParaRPr lang="en-US" dirty="0"/>
          </a:p>
        </p:txBody>
      </p:sp>
    </p:spTree>
    <p:extLst>
      <p:ext uri="{BB962C8B-B14F-4D97-AF65-F5344CB8AC3E}">
        <p14:creationId xmlns:p14="http://schemas.microsoft.com/office/powerpoint/2010/main" val="359070047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Your Date Here</a:t>
            </a:r>
            <a:endParaRPr lang="en-US" dirty="0"/>
          </a:p>
        </p:txBody>
      </p:sp>
      <p:sp>
        <p:nvSpPr>
          <p:cNvPr id="4" name="Footer Placeholder 3"/>
          <p:cNvSpPr>
            <a:spLocks noGrp="1"/>
          </p:cNvSpPr>
          <p:nvPr>
            <p:ph type="ftr" sz="quarter" idx="11"/>
          </p:nvPr>
        </p:nvSpPr>
        <p:spPr/>
        <p:txBody>
          <a:bodyPr/>
          <a:lstStyle/>
          <a:p>
            <a:r>
              <a:rPr lang="en-US" dirty="0" smtClean="0"/>
              <a:t>Your Footer Here</a:t>
            </a:r>
            <a:endParaRPr lang="en-US" dirty="0"/>
          </a:p>
        </p:txBody>
      </p:sp>
      <p:sp>
        <p:nvSpPr>
          <p:cNvPr id="5" name="Slide Number Placeholder 4"/>
          <p:cNvSpPr>
            <a:spLocks noGrp="1"/>
          </p:cNvSpPr>
          <p:nvPr>
            <p:ph type="sldNum" sz="quarter" idx="12"/>
          </p:nvPr>
        </p:nvSpPr>
        <p:spPr/>
        <p:txBody>
          <a:bodyPr/>
          <a:lstStyle/>
          <a:p>
            <a:fld id="{8D842041-FF2F-430B-AD32-D8E9A72EA7BB}" type="slidenum">
              <a:rPr lang="en-US" smtClean="0"/>
              <a:t>‹#›</a:t>
            </a:fld>
            <a:endParaRPr lang="en-US" dirty="0"/>
          </a:p>
        </p:txBody>
      </p:sp>
    </p:spTree>
    <p:extLst>
      <p:ext uri="{BB962C8B-B14F-4D97-AF65-F5344CB8AC3E}">
        <p14:creationId xmlns:p14="http://schemas.microsoft.com/office/powerpoint/2010/main" val="8414378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Your Date Here</a:t>
            </a:r>
            <a:endParaRPr lang="en-US" dirty="0"/>
          </a:p>
        </p:txBody>
      </p:sp>
      <p:sp>
        <p:nvSpPr>
          <p:cNvPr id="3" name="Footer Placeholder 2"/>
          <p:cNvSpPr>
            <a:spLocks noGrp="1"/>
          </p:cNvSpPr>
          <p:nvPr>
            <p:ph type="ftr" sz="quarter" idx="11"/>
          </p:nvPr>
        </p:nvSpPr>
        <p:spPr/>
        <p:txBody>
          <a:bodyPr/>
          <a:lstStyle/>
          <a:p>
            <a:r>
              <a:rPr lang="en-US" dirty="0" smtClean="0"/>
              <a:t>Your Footer Here</a:t>
            </a:r>
            <a:endParaRPr lang="en-US" dirty="0"/>
          </a:p>
        </p:txBody>
      </p:sp>
      <p:sp>
        <p:nvSpPr>
          <p:cNvPr id="4" name="Slide Number Placeholder 3"/>
          <p:cNvSpPr>
            <a:spLocks noGrp="1"/>
          </p:cNvSpPr>
          <p:nvPr>
            <p:ph type="sldNum" sz="quarter" idx="12"/>
          </p:nvPr>
        </p:nvSpPr>
        <p:spPr/>
        <p:txBody>
          <a:bodyPr/>
          <a:lstStyle/>
          <a:p>
            <a:fld id="{8D842041-FF2F-430B-AD32-D8E9A72EA7BB}" type="slidenum">
              <a:rPr lang="en-US" smtClean="0"/>
              <a:t>‹#›</a:t>
            </a:fld>
            <a:endParaRPr lang="en-US" dirty="0"/>
          </a:p>
        </p:txBody>
      </p:sp>
    </p:spTree>
    <p:extLst>
      <p:ext uri="{BB962C8B-B14F-4D97-AF65-F5344CB8AC3E}">
        <p14:creationId xmlns:p14="http://schemas.microsoft.com/office/powerpoint/2010/main" val="29901023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Your Date Here</a:t>
            </a:r>
            <a:endParaRPr lang="en-US" dirty="0"/>
          </a:p>
        </p:txBody>
      </p:sp>
      <p:sp>
        <p:nvSpPr>
          <p:cNvPr id="6" name="Footer Placeholder 5"/>
          <p:cNvSpPr>
            <a:spLocks noGrp="1"/>
          </p:cNvSpPr>
          <p:nvPr>
            <p:ph type="ftr" sz="quarter" idx="11"/>
          </p:nvPr>
        </p:nvSpPr>
        <p:spPr/>
        <p:txBody>
          <a:bodyPr/>
          <a:lstStyle/>
          <a:p>
            <a:r>
              <a:rPr lang="en-US" dirty="0" smtClean="0"/>
              <a:t>Your Footer Here</a:t>
            </a:r>
            <a:endParaRPr lang="en-US" dirty="0"/>
          </a:p>
        </p:txBody>
      </p:sp>
      <p:sp>
        <p:nvSpPr>
          <p:cNvPr id="7" name="Slide Number Placeholder 6"/>
          <p:cNvSpPr>
            <a:spLocks noGrp="1"/>
          </p:cNvSpPr>
          <p:nvPr>
            <p:ph type="sldNum" sz="quarter" idx="12"/>
          </p:nvPr>
        </p:nvSpPr>
        <p:spPr/>
        <p:txBody>
          <a:bodyPr/>
          <a:lstStyle/>
          <a:p>
            <a:fld id="{8D842041-FF2F-430B-AD32-D8E9A72EA7BB}" type="slidenum">
              <a:rPr lang="en-US" smtClean="0"/>
              <a:t>‹#›</a:t>
            </a:fld>
            <a:endParaRPr lang="en-US" dirty="0"/>
          </a:p>
        </p:txBody>
      </p:sp>
    </p:spTree>
    <p:extLst>
      <p:ext uri="{BB962C8B-B14F-4D97-AF65-F5344CB8AC3E}">
        <p14:creationId xmlns:p14="http://schemas.microsoft.com/office/powerpoint/2010/main" val="426954406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Your Date Here</a:t>
            </a:r>
            <a:endParaRPr lang="en-US" dirty="0"/>
          </a:p>
        </p:txBody>
      </p:sp>
      <p:sp>
        <p:nvSpPr>
          <p:cNvPr id="6" name="Footer Placeholder 5"/>
          <p:cNvSpPr>
            <a:spLocks noGrp="1"/>
          </p:cNvSpPr>
          <p:nvPr>
            <p:ph type="ftr" sz="quarter" idx="11"/>
          </p:nvPr>
        </p:nvSpPr>
        <p:spPr/>
        <p:txBody>
          <a:bodyPr/>
          <a:lstStyle/>
          <a:p>
            <a:r>
              <a:rPr lang="en-US" dirty="0" smtClean="0"/>
              <a:t>Your Footer Here</a:t>
            </a:r>
            <a:endParaRPr lang="en-US" dirty="0"/>
          </a:p>
        </p:txBody>
      </p:sp>
      <p:sp>
        <p:nvSpPr>
          <p:cNvPr id="7" name="Slide Number Placeholder 6"/>
          <p:cNvSpPr>
            <a:spLocks noGrp="1"/>
          </p:cNvSpPr>
          <p:nvPr>
            <p:ph type="sldNum" sz="quarter" idx="12"/>
          </p:nvPr>
        </p:nvSpPr>
        <p:spPr/>
        <p:txBody>
          <a:bodyPr/>
          <a:lstStyle/>
          <a:p>
            <a:fld id="{8D842041-FF2F-430B-AD32-D8E9A72EA7BB}" type="slidenum">
              <a:rPr lang="en-US" smtClean="0"/>
              <a:t>‹#›</a:t>
            </a:fld>
            <a:endParaRPr lang="en-US" dirty="0"/>
          </a:p>
        </p:txBody>
      </p:sp>
    </p:spTree>
    <p:extLst>
      <p:ext uri="{BB962C8B-B14F-4D97-AF65-F5344CB8AC3E}">
        <p14:creationId xmlns:p14="http://schemas.microsoft.com/office/powerpoint/2010/main" val="15627223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Your Date Here</a:t>
            </a:r>
            <a:endParaRPr lang="en-US" dirty="0"/>
          </a:p>
        </p:txBody>
      </p:sp>
      <p:sp>
        <p:nvSpPr>
          <p:cNvPr id="5" name="Footer Placeholder 4"/>
          <p:cNvSpPr>
            <a:spLocks noGrp="1"/>
          </p:cNvSpPr>
          <p:nvPr>
            <p:ph type="ftr" sz="quarter" idx="11"/>
          </p:nvPr>
        </p:nvSpPr>
        <p:spPr/>
        <p:txBody>
          <a:bodyPr/>
          <a:lstStyle/>
          <a:p>
            <a:r>
              <a:rPr lang="en-US" dirty="0" smtClean="0"/>
              <a:t>Your Footer Here</a:t>
            </a:r>
            <a:endParaRPr lang="en-US" dirty="0"/>
          </a:p>
        </p:txBody>
      </p:sp>
      <p:sp>
        <p:nvSpPr>
          <p:cNvPr id="6" name="Slide Number Placeholder 5"/>
          <p:cNvSpPr>
            <a:spLocks noGrp="1"/>
          </p:cNvSpPr>
          <p:nvPr>
            <p:ph type="sldNum" sz="quarter" idx="12"/>
          </p:nvPr>
        </p:nvSpPr>
        <p:spPr/>
        <p:txBody>
          <a:bodyPr/>
          <a:lstStyle/>
          <a:p>
            <a:fld id="{8D842041-FF2F-430B-AD32-D8E9A72EA7BB}" type="slidenum">
              <a:rPr lang="en-US" smtClean="0"/>
              <a:t>‹#›</a:t>
            </a:fld>
            <a:endParaRPr lang="en-US" dirty="0"/>
          </a:p>
        </p:txBody>
      </p:sp>
    </p:spTree>
    <p:extLst>
      <p:ext uri="{BB962C8B-B14F-4D97-AF65-F5344CB8AC3E}">
        <p14:creationId xmlns:p14="http://schemas.microsoft.com/office/powerpoint/2010/main" val="33043173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GO - Title Slide 2">
    <p:spTree>
      <p:nvGrpSpPr>
        <p:cNvPr id="1" name=""/>
        <p:cNvGrpSpPr/>
        <p:nvPr/>
      </p:nvGrpSpPr>
      <p:grpSpPr>
        <a:xfrm>
          <a:off x="0" y="0"/>
          <a:ext cx="0" cy="0"/>
          <a:chOff x="0" y="0"/>
          <a:chExt cx="0" cy="0"/>
        </a:xfrm>
      </p:grpSpPr>
      <p:sp>
        <p:nvSpPr>
          <p:cNvPr id="2" name="Title 1"/>
          <p:cNvSpPr>
            <a:spLocks noGrp="1"/>
          </p:cNvSpPr>
          <p:nvPr>
            <p:ph type="ctrTitle"/>
          </p:nvPr>
        </p:nvSpPr>
        <p:spPr>
          <a:xfrm>
            <a:off x="642929" y="1122363"/>
            <a:ext cx="7858144" cy="2387600"/>
          </a:xfrm>
        </p:spPr>
        <p:txBody>
          <a:bodyPr anchor="b"/>
          <a:lstStyle>
            <a:lvl1pPr algn="ctr">
              <a:defRPr sz="6000" b="1"/>
            </a:lvl1pPr>
          </a:lstStyle>
          <a:p>
            <a:r>
              <a:rPr lang="en-US" dirty="0" smtClean="0"/>
              <a:t>Click to edit Master title style</a:t>
            </a:r>
            <a:endParaRPr lang="en-US" dirty="0"/>
          </a:p>
        </p:txBody>
      </p:sp>
      <p:sp>
        <p:nvSpPr>
          <p:cNvPr id="1772" name="Subtitle 2"/>
          <p:cNvSpPr>
            <a:spLocks noGrp="1"/>
          </p:cNvSpPr>
          <p:nvPr>
            <p:ph type="subTitle" idx="1"/>
          </p:nvPr>
        </p:nvSpPr>
        <p:spPr>
          <a:xfrm>
            <a:off x="643921" y="3602038"/>
            <a:ext cx="7856159" cy="1730068"/>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775" name="Rectangle 774"/>
          <p:cNvSpPr/>
          <p:nvPr userDrawn="1"/>
        </p:nvSpPr>
        <p:spPr>
          <a:xfrm>
            <a:off x="0"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6" name="Oval 775"/>
          <p:cNvSpPr/>
          <p:nvPr userDrawn="1"/>
        </p:nvSpPr>
        <p:spPr>
          <a:xfrm>
            <a:off x="68376"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7" name="Moon 776"/>
          <p:cNvSpPr/>
          <p:nvPr userDrawn="1"/>
        </p:nvSpPr>
        <p:spPr>
          <a:xfrm>
            <a:off x="68376"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8" name="Rectangle 777"/>
          <p:cNvSpPr/>
          <p:nvPr userDrawn="1"/>
        </p:nvSpPr>
        <p:spPr>
          <a:xfrm>
            <a:off x="380904"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9" name="Oval 778"/>
          <p:cNvSpPr/>
          <p:nvPr userDrawn="1"/>
        </p:nvSpPr>
        <p:spPr>
          <a:xfrm>
            <a:off x="449280"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0" name="Moon 779"/>
          <p:cNvSpPr/>
          <p:nvPr userDrawn="1"/>
        </p:nvSpPr>
        <p:spPr>
          <a:xfrm>
            <a:off x="449280"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1" name="Rectangle 780"/>
          <p:cNvSpPr/>
          <p:nvPr userDrawn="1"/>
        </p:nvSpPr>
        <p:spPr>
          <a:xfrm>
            <a:off x="761807"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2" name="Oval 781"/>
          <p:cNvSpPr/>
          <p:nvPr userDrawn="1"/>
        </p:nvSpPr>
        <p:spPr>
          <a:xfrm>
            <a:off x="830183"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3" name="Moon 782"/>
          <p:cNvSpPr/>
          <p:nvPr userDrawn="1"/>
        </p:nvSpPr>
        <p:spPr>
          <a:xfrm>
            <a:off x="830183"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4" name="Rectangle 783"/>
          <p:cNvSpPr/>
          <p:nvPr userDrawn="1"/>
        </p:nvSpPr>
        <p:spPr>
          <a:xfrm>
            <a:off x="1142711"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5" name="Oval 784"/>
          <p:cNvSpPr/>
          <p:nvPr userDrawn="1"/>
        </p:nvSpPr>
        <p:spPr>
          <a:xfrm>
            <a:off x="1211087"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6" name="Moon 785"/>
          <p:cNvSpPr/>
          <p:nvPr userDrawn="1"/>
        </p:nvSpPr>
        <p:spPr>
          <a:xfrm>
            <a:off x="1211087"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7" name="Rectangle 786"/>
          <p:cNvSpPr/>
          <p:nvPr userDrawn="1"/>
        </p:nvSpPr>
        <p:spPr>
          <a:xfrm>
            <a:off x="1523614"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8" name="Oval 787"/>
          <p:cNvSpPr/>
          <p:nvPr userDrawn="1"/>
        </p:nvSpPr>
        <p:spPr>
          <a:xfrm>
            <a:off x="1591990"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9" name="Moon 788"/>
          <p:cNvSpPr/>
          <p:nvPr userDrawn="1"/>
        </p:nvSpPr>
        <p:spPr>
          <a:xfrm>
            <a:off x="1591990"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0" name="Rectangle 789"/>
          <p:cNvSpPr/>
          <p:nvPr userDrawn="1"/>
        </p:nvSpPr>
        <p:spPr>
          <a:xfrm>
            <a:off x="1904518"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1" name="Oval 790"/>
          <p:cNvSpPr/>
          <p:nvPr userDrawn="1"/>
        </p:nvSpPr>
        <p:spPr>
          <a:xfrm>
            <a:off x="1972894"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2" name="Moon 791"/>
          <p:cNvSpPr/>
          <p:nvPr userDrawn="1"/>
        </p:nvSpPr>
        <p:spPr>
          <a:xfrm>
            <a:off x="1972894"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3" name="Rectangle 792"/>
          <p:cNvSpPr/>
          <p:nvPr userDrawn="1"/>
        </p:nvSpPr>
        <p:spPr>
          <a:xfrm>
            <a:off x="2285421"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4" name="Oval 793"/>
          <p:cNvSpPr/>
          <p:nvPr userDrawn="1"/>
        </p:nvSpPr>
        <p:spPr>
          <a:xfrm>
            <a:off x="2353797"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5" name="Moon 794"/>
          <p:cNvSpPr/>
          <p:nvPr userDrawn="1"/>
        </p:nvSpPr>
        <p:spPr>
          <a:xfrm>
            <a:off x="2353797"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6" name="Rectangle 795"/>
          <p:cNvSpPr/>
          <p:nvPr userDrawn="1"/>
        </p:nvSpPr>
        <p:spPr>
          <a:xfrm>
            <a:off x="2666325"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7" name="Oval 796"/>
          <p:cNvSpPr/>
          <p:nvPr userDrawn="1"/>
        </p:nvSpPr>
        <p:spPr>
          <a:xfrm>
            <a:off x="2734701"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8" name="Moon 797"/>
          <p:cNvSpPr/>
          <p:nvPr userDrawn="1"/>
        </p:nvSpPr>
        <p:spPr>
          <a:xfrm>
            <a:off x="2734701"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9" name="Rectangle 798"/>
          <p:cNvSpPr/>
          <p:nvPr userDrawn="1"/>
        </p:nvSpPr>
        <p:spPr>
          <a:xfrm>
            <a:off x="3047228"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0" name="Oval 799"/>
          <p:cNvSpPr/>
          <p:nvPr userDrawn="1"/>
        </p:nvSpPr>
        <p:spPr>
          <a:xfrm>
            <a:off x="3115604"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1" name="Moon 800"/>
          <p:cNvSpPr/>
          <p:nvPr userDrawn="1"/>
        </p:nvSpPr>
        <p:spPr>
          <a:xfrm>
            <a:off x="3115604"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2" name="Rectangle 801"/>
          <p:cNvSpPr/>
          <p:nvPr userDrawn="1"/>
        </p:nvSpPr>
        <p:spPr>
          <a:xfrm>
            <a:off x="3428132"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3" name="Oval 802"/>
          <p:cNvSpPr/>
          <p:nvPr userDrawn="1"/>
        </p:nvSpPr>
        <p:spPr>
          <a:xfrm>
            <a:off x="3496508"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4" name="Moon 803"/>
          <p:cNvSpPr/>
          <p:nvPr userDrawn="1"/>
        </p:nvSpPr>
        <p:spPr>
          <a:xfrm>
            <a:off x="3496508"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5" name="Rectangle 804"/>
          <p:cNvSpPr/>
          <p:nvPr userDrawn="1"/>
        </p:nvSpPr>
        <p:spPr>
          <a:xfrm>
            <a:off x="3809035"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6" name="Oval 805"/>
          <p:cNvSpPr/>
          <p:nvPr userDrawn="1"/>
        </p:nvSpPr>
        <p:spPr>
          <a:xfrm>
            <a:off x="3877411"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7" name="Moon 806"/>
          <p:cNvSpPr/>
          <p:nvPr userDrawn="1"/>
        </p:nvSpPr>
        <p:spPr>
          <a:xfrm>
            <a:off x="3877411"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8" name="Rectangle 807"/>
          <p:cNvSpPr/>
          <p:nvPr userDrawn="1"/>
        </p:nvSpPr>
        <p:spPr>
          <a:xfrm>
            <a:off x="4189939"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9" name="Oval 808"/>
          <p:cNvSpPr/>
          <p:nvPr userDrawn="1"/>
        </p:nvSpPr>
        <p:spPr>
          <a:xfrm>
            <a:off x="4258315"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0" name="Moon 809"/>
          <p:cNvSpPr/>
          <p:nvPr userDrawn="1"/>
        </p:nvSpPr>
        <p:spPr>
          <a:xfrm>
            <a:off x="4258315"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1" name="Rectangle 810"/>
          <p:cNvSpPr/>
          <p:nvPr userDrawn="1"/>
        </p:nvSpPr>
        <p:spPr>
          <a:xfrm>
            <a:off x="4570842"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2" name="Oval 811"/>
          <p:cNvSpPr/>
          <p:nvPr userDrawn="1"/>
        </p:nvSpPr>
        <p:spPr>
          <a:xfrm>
            <a:off x="4639218"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3" name="Moon 812"/>
          <p:cNvSpPr/>
          <p:nvPr userDrawn="1"/>
        </p:nvSpPr>
        <p:spPr>
          <a:xfrm>
            <a:off x="4639218"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4" name="Rectangle 813"/>
          <p:cNvSpPr/>
          <p:nvPr userDrawn="1"/>
        </p:nvSpPr>
        <p:spPr>
          <a:xfrm>
            <a:off x="4951746"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5" name="Oval 814"/>
          <p:cNvSpPr/>
          <p:nvPr userDrawn="1"/>
        </p:nvSpPr>
        <p:spPr>
          <a:xfrm>
            <a:off x="5020122"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6" name="Moon 815"/>
          <p:cNvSpPr/>
          <p:nvPr userDrawn="1"/>
        </p:nvSpPr>
        <p:spPr>
          <a:xfrm>
            <a:off x="5020122"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7" name="Rectangle 816"/>
          <p:cNvSpPr/>
          <p:nvPr userDrawn="1"/>
        </p:nvSpPr>
        <p:spPr>
          <a:xfrm>
            <a:off x="5332649"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8" name="Oval 817"/>
          <p:cNvSpPr/>
          <p:nvPr userDrawn="1"/>
        </p:nvSpPr>
        <p:spPr>
          <a:xfrm>
            <a:off x="5401025"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9" name="Moon 818"/>
          <p:cNvSpPr/>
          <p:nvPr userDrawn="1"/>
        </p:nvSpPr>
        <p:spPr>
          <a:xfrm>
            <a:off x="5401025"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0" name="Rectangle 819"/>
          <p:cNvSpPr/>
          <p:nvPr userDrawn="1"/>
        </p:nvSpPr>
        <p:spPr>
          <a:xfrm>
            <a:off x="5713553"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1" name="Oval 820"/>
          <p:cNvSpPr/>
          <p:nvPr userDrawn="1"/>
        </p:nvSpPr>
        <p:spPr>
          <a:xfrm>
            <a:off x="5781929"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2" name="Moon 821"/>
          <p:cNvSpPr/>
          <p:nvPr userDrawn="1"/>
        </p:nvSpPr>
        <p:spPr>
          <a:xfrm>
            <a:off x="5781929"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3" name="Rectangle 822"/>
          <p:cNvSpPr/>
          <p:nvPr userDrawn="1"/>
        </p:nvSpPr>
        <p:spPr>
          <a:xfrm>
            <a:off x="6094456"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4" name="Oval 823"/>
          <p:cNvSpPr/>
          <p:nvPr userDrawn="1"/>
        </p:nvSpPr>
        <p:spPr>
          <a:xfrm>
            <a:off x="6162832"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5" name="Moon 824"/>
          <p:cNvSpPr/>
          <p:nvPr userDrawn="1"/>
        </p:nvSpPr>
        <p:spPr>
          <a:xfrm>
            <a:off x="6162832"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6" name="Rectangle 825"/>
          <p:cNvSpPr/>
          <p:nvPr userDrawn="1"/>
        </p:nvSpPr>
        <p:spPr>
          <a:xfrm>
            <a:off x="6475360"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7" name="Oval 826"/>
          <p:cNvSpPr/>
          <p:nvPr userDrawn="1"/>
        </p:nvSpPr>
        <p:spPr>
          <a:xfrm>
            <a:off x="6543736"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8" name="Moon 827"/>
          <p:cNvSpPr/>
          <p:nvPr userDrawn="1"/>
        </p:nvSpPr>
        <p:spPr>
          <a:xfrm>
            <a:off x="6543736"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9" name="Rectangle 828"/>
          <p:cNvSpPr/>
          <p:nvPr userDrawn="1"/>
        </p:nvSpPr>
        <p:spPr>
          <a:xfrm>
            <a:off x="6856263"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0" name="Oval 829"/>
          <p:cNvSpPr/>
          <p:nvPr userDrawn="1"/>
        </p:nvSpPr>
        <p:spPr>
          <a:xfrm>
            <a:off x="6924639"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1" name="Moon 830"/>
          <p:cNvSpPr/>
          <p:nvPr userDrawn="1"/>
        </p:nvSpPr>
        <p:spPr>
          <a:xfrm>
            <a:off x="6924639"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2" name="Rectangle 831"/>
          <p:cNvSpPr/>
          <p:nvPr userDrawn="1"/>
        </p:nvSpPr>
        <p:spPr>
          <a:xfrm>
            <a:off x="7237167"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3" name="Oval 832"/>
          <p:cNvSpPr/>
          <p:nvPr userDrawn="1"/>
        </p:nvSpPr>
        <p:spPr>
          <a:xfrm>
            <a:off x="7305543"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4" name="Moon 833"/>
          <p:cNvSpPr/>
          <p:nvPr userDrawn="1"/>
        </p:nvSpPr>
        <p:spPr>
          <a:xfrm>
            <a:off x="7305543"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5" name="Rectangle 834"/>
          <p:cNvSpPr/>
          <p:nvPr userDrawn="1"/>
        </p:nvSpPr>
        <p:spPr>
          <a:xfrm>
            <a:off x="7618070"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6" name="Oval 835"/>
          <p:cNvSpPr/>
          <p:nvPr userDrawn="1"/>
        </p:nvSpPr>
        <p:spPr>
          <a:xfrm>
            <a:off x="7686446"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7" name="Moon 836"/>
          <p:cNvSpPr/>
          <p:nvPr userDrawn="1"/>
        </p:nvSpPr>
        <p:spPr>
          <a:xfrm>
            <a:off x="7686446"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8" name="Rectangle 837"/>
          <p:cNvSpPr/>
          <p:nvPr userDrawn="1"/>
        </p:nvSpPr>
        <p:spPr>
          <a:xfrm>
            <a:off x="7998974"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9" name="Oval 838"/>
          <p:cNvSpPr/>
          <p:nvPr userDrawn="1"/>
        </p:nvSpPr>
        <p:spPr>
          <a:xfrm>
            <a:off x="8067350"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0" name="Moon 839"/>
          <p:cNvSpPr/>
          <p:nvPr userDrawn="1"/>
        </p:nvSpPr>
        <p:spPr>
          <a:xfrm>
            <a:off x="8067350"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1" name="Rectangle 840"/>
          <p:cNvSpPr/>
          <p:nvPr userDrawn="1"/>
        </p:nvSpPr>
        <p:spPr>
          <a:xfrm>
            <a:off x="8379877"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2" name="Oval 841"/>
          <p:cNvSpPr/>
          <p:nvPr userDrawn="1"/>
        </p:nvSpPr>
        <p:spPr>
          <a:xfrm>
            <a:off x="8448253"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3" name="Moon 842"/>
          <p:cNvSpPr/>
          <p:nvPr userDrawn="1"/>
        </p:nvSpPr>
        <p:spPr>
          <a:xfrm>
            <a:off x="8448253"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4" name="Rectangle 843"/>
          <p:cNvSpPr/>
          <p:nvPr userDrawn="1"/>
        </p:nvSpPr>
        <p:spPr>
          <a:xfrm>
            <a:off x="8760781"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5" name="Oval 844"/>
          <p:cNvSpPr/>
          <p:nvPr userDrawn="1"/>
        </p:nvSpPr>
        <p:spPr>
          <a:xfrm>
            <a:off x="8829157"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6" name="Moon 845"/>
          <p:cNvSpPr/>
          <p:nvPr userDrawn="1"/>
        </p:nvSpPr>
        <p:spPr>
          <a:xfrm>
            <a:off x="8829157"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7" name="Rectangle 846"/>
          <p:cNvSpPr/>
          <p:nvPr userDrawn="1"/>
        </p:nvSpPr>
        <p:spPr>
          <a:xfrm>
            <a:off x="0"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8" name="Oval 847"/>
          <p:cNvSpPr/>
          <p:nvPr userDrawn="1"/>
        </p:nvSpPr>
        <p:spPr>
          <a:xfrm>
            <a:off x="68376"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9" name="Moon 848"/>
          <p:cNvSpPr/>
          <p:nvPr userDrawn="1"/>
        </p:nvSpPr>
        <p:spPr>
          <a:xfrm>
            <a:off x="68376"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0" name="Rectangle 849"/>
          <p:cNvSpPr/>
          <p:nvPr userDrawn="1"/>
        </p:nvSpPr>
        <p:spPr>
          <a:xfrm>
            <a:off x="380904" y="6093836"/>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1" name="Oval 850"/>
          <p:cNvSpPr/>
          <p:nvPr userDrawn="1"/>
        </p:nvSpPr>
        <p:spPr>
          <a:xfrm>
            <a:off x="449280" y="6162633"/>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2" name="Moon 851"/>
          <p:cNvSpPr/>
          <p:nvPr userDrawn="1"/>
        </p:nvSpPr>
        <p:spPr>
          <a:xfrm>
            <a:off x="449280"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3" name="Rectangle 852"/>
          <p:cNvSpPr/>
          <p:nvPr userDrawn="1"/>
        </p:nvSpPr>
        <p:spPr>
          <a:xfrm>
            <a:off x="761807" y="6093836"/>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4" name="Oval 853"/>
          <p:cNvSpPr/>
          <p:nvPr userDrawn="1"/>
        </p:nvSpPr>
        <p:spPr>
          <a:xfrm>
            <a:off x="830183" y="6162633"/>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5" name="Moon 854"/>
          <p:cNvSpPr/>
          <p:nvPr userDrawn="1"/>
        </p:nvSpPr>
        <p:spPr>
          <a:xfrm>
            <a:off x="830183"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6" name="Rectangle 855"/>
          <p:cNvSpPr/>
          <p:nvPr userDrawn="1"/>
        </p:nvSpPr>
        <p:spPr>
          <a:xfrm>
            <a:off x="1142711"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7" name="Oval 856"/>
          <p:cNvSpPr/>
          <p:nvPr userDrawn="1"/>
        </p:nvSpPr>
        <p:spPr>
          <a:xfrm>
            <a:off x="1211087"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8" name="Moon 857"/>
          <p:cNvSpPr/>
          <p:nvPr userDrawn="1"/>
        </p:nvSpPr>
        <p:spPr>
          <a:xfrm>
            <a:off x="1211087"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9" name="Rectangle 858"/>
          <p:cNvSpPr/>
          <p:nvPr userDrawn="1"/>
        </p:nvSpPr>
        <p:spPr>
          <a:xfrm>
            <a:off x="1523614"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0" name="Oval 859"/>
          <p:cNvSpPr/>
          <p:nvPr userDrawn="1"/>
        </p:nvSpPr>
        <p:spPr>
          <a:xfrm>
            <a:off x="1591990"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1" name="Moon 860"/>
          <p:cNvSpPr/>
          <p:nvPr userDrawn="1"/>
        </p:nvSpPr>
        <p:spPr>
          <a:xfrm>
            <a:off x="1591990"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2" name="Rectangle 861"/>
          <p:cNvSpPr/>
          <p:nvPr userDrawn="1"/>
        </p:nvSpPr>
        <p:spPr>
          <a:xfrm>
            <a:off x="1904518" y="6093836"/>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3" name="Oval 862"/>
          <p:cNvSpPr/>
          <p:nvPr userDrawn="1"/>
        </p:nvSpPr>
        <p:spPr>
          <a:xfrm>
            <a:off x="1972894" y="6162633"/>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4" name="Moon 863"/>
          <p:cNvSpPr/>
          <p:nvPr userDrawn="1"/>
        </p:nvSpPr>
        <p:spPr>
          <a:xfrm>
            <a:off x="1972894"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5" name="Rectangle 864"/>
          <p:cNvSpPr/>
          <p:nvPr userDrawn="1"/>
        </p:nvSpPr>
        <p:spPr>
          <a:xfrm>
            <a:off x="2285421" y="6093836"/>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6" name="Oval 865"/>
          <p:cNvSpPr/>
          <p:nvPr userDrawn="1"/>
        </p:nvSpPr>
        <p:spPr>
          <a:xfrm>
            <a:off x="2353797" y="6162633"/>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7" name="Moon 866"/>
          <p:cNvSpPr/>
          <p:nvPr userDrawn="1"/>
        </p:nvSpPr>
        <p:spPr>
          <a:xfrm>
            <a:off x="2353797"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8" name="Rectangle 867"/>
          <p:cNvSpPr/>
          <p:nvPr userDrawn="1"/>
        </p:nvSpPr>
        <p:spPr>
          <a:xfrm>
            <a:off x="2666325" y="6093836"/>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9" name="Oval 868"/>
          <p:cNvSpPr/>
          <p:nvPr userDrawn="1"/>
        </p:nvSpPr>
        <p:spPr>
          <a:xfrm>
            <a:off x="2734701" y="6162633"/>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0" name="Moon 869"/>
          <p:cNvSpPr/>
          <p:nvPr userDrawn="1"/>
        </p:nvSpPr>
        <p:spPr>
          <a:xfrm>
            <a:off x="2734701"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1" name="Rectangle 870"/>
          <p:cNvSpPr/>
          <p:nvPr userDrawn="1"/>
        </p:nvSpPr>
        <p:spPr>
          <a:xfrm>
            <a:off x="3047228"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2" name="Oval 871"/>
          <p:cNvSpPr/>
          <p:nvPr userDrawn="1"/>
        </p:nvSpPr>
        <p:spPr>
          <a:xfrm>
            <a:off x="3115604"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3" name="Moon 872"/>
          <p:cNvSpPr/>
          <p:nvPr userDrawn="1"/>
        </p:nvSpPr>
        <p:spPr>
          <a:xfrm>
            <a:off x="3115604"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4" name="Rectangle 873"/>
          <p:cNvSpPr/>
          <p:nvPr userDrawn="1"/>
        </p:nvSpPr>
        <p:spPr>
          <a:xfrm>
            <a:off x="3428132"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5" name="Oval 874"/>
          <p:cNvSpPr/>
          <p:nvPr userDrawn="1"/>
        </p:nvSpPr>
        <p:spPr>
          <a:xfrm>
            <a:off x="3496508"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6" name="Moon 875"/>
          <p:cNvSpPr/>
          <p:nvPr userDrawn="1"/>
        </p:nvSpPr>
        <p:spPr>
          <a:xfrm>
            <a:off x="3496508"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7" name="Rectangle 876"/>
          <p:cNvSpPr/>
          <p:nvPr userDrawn="1"/>
        </p:nvSpPr>
        <p:spPr>
          <a:xfrm>
            <a:off x="3809035" y="6093836"/>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8" name="Oval 877"/>
          <p:cNvSpPr/>
          <p:nvPr userDrawn="1"/>
        </p:nvSpPr>
        <p:spPr>
          <a:xfrm>
            <a:off x="3877411" y="6162633"/>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9" name="Moon 878"/>
          <p:cNvSpPr/>
          <p:nvPr userDrawn="1"/>
        </p:nvSpPr>
        <p:spPr>
          <a:xfrm>
            <a:off x="3877411"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0" name="Rectangle 879"/>
          <p:cNvSpPr/>
          <p:nvPr userDrawn="1"/>
        </p:nvSpPr>
        <p:spPr>
          <a:xfrm>
            <a:off x="4189939"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1" name="Oval 880"/>
          <p:cNvSpPr/>
          <p:nvPr userDrawn="1"/>
        </p:nvSpPr>
        <p:spPr>
          <a:xfrm>
            <a:off x="4258315"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2" name="Moon 881"/>
          <p:cNvSpPr/>
          <p:nvPr userDrawn="1"/>
        </p:nvSpPr>
        <p:spPr>
          <a:xfrm>
            <a:off x="4258315"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3" name="Rectangle 882"/>
          <p:cNvSpPr/>
          <p:nvPr userDrawn="1"/>
        </p:nvSpPr>
        <p:spPr>
          <a:xfrm>
            <a:off x="4570842" y="6093836"/>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4" name="Oval 883"/>
          <p:cNvSpPr/>
          <p:nvPr userDrawn="1"/>
        </p:nvSpPr>
        <p:spPr>
          <a:xfrm>
            <a:off x="4639218" y="6162633"/>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5" name="Moon 884"/>
          <p:cNvSpPr/>
          <p:nvPr userDrawn="1"/>
        </p:nvSpPr>
        <p:spPr>
          <a:xfrm>
            <a:off x="4639218"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6" name="Rectangle 885"/>
          <p:cNvSpPr/>
          <p:nvPr userDrawn="1"/>
        </p:nvSpPr>
        <p:spPr>
          <a:xfrm>
            <a:off x="4951746" y="6093836"/>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7" name="Oval 886"/>
          <p:cNvSpPr/>
          <p:nvPr userDrawn="1"/>
        </p:nvSpPr>
        <p:spPr>
          <a:xfrm>
            <a:off x="5020122" y="6162633"/>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8" name="Moon 887"/>
          <p:cNvSpPr/>
          <p:nvPr userDrawn="1"/>
        </p:nvSpPr>
        <p:spPr>
          <a:xfrm>
            <a:off x="5020122"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9" name="Rectangle 888"/>
          <p:cNvSpPr/>
          <p:nvPr userDrawn="1"/>
        </p:nvSpPr>
        <p:spPr>
          <a:xfrm>
            <a:off x="5332649" y="6093836"/>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0" name="Oval 889"/>
          <p:cNvSpPr/>
          <p:nvPr userDrawn="1"/>
        </p:nvSpPr>
        <p:spPr>
          <a:xfrm>
            <a:off x="5401025" y="6162633"/>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1" name="Moon 890"/>
          <p:cNvSpPr/>
          <p:nvPr userDrawn="1"/>
        </p:nvSpPr>
        <p:spPr>
          <a:xfrm>
            <a:off x="5401025"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2" name="Rectangle 891"/>
          <p:cNvSpPr/>
          <p:nvPr userDrawn="1"/>
        </p:nvSpPr>
        <p:spPr>
          <a:xfrm>
            <a:off x="5713553" y="6093836"/>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3" name="Oval 892"/>
          <p:cNvSpPr/>
          <p:nvPr userDrawn="1"/>
        </p:nvSpPr>
        <p:spPr>
          <a:xfrm>
            <a:off x="5781929" y="6162633"/>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4" name="Moon 893"/>
          <p:cNvSpPr/>
          <p:nvPr userDrawn="1"/>
        </p:nvSpPr>
        <p:spPr>
          <a:xfrm>
            <a:off x="5781929"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5" name="Rectangle 894"/>
          <p:cNvSpPr/>
          <p:nvPr userDrawn="1"/>
        </p:nvSpPr>
        <p:spPr>
          <a:xfrm>
            <a:off x="6094456"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6" name="Oval 895"/>
          <p:cNvSpPr/>
          <p:nvPr userDrawn="1"/>
        </p:nvSpPr>
        <p:spPr>
          <a:xfrm>
            <a:off x="6162832"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7" name="Moon 896"/>
          <p:cNvSpPr/>
          <p:nvPr userDrawn="1"/>
        </p:nvSpPr>
        <p:spPr>
          <a:xfrm>
            <a:off x="6162832"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8" name="Rectangle 897"/>
          <p:cNvSpPr/>
          <p:nvPr userDrawn="1"/>
        </p:nvSpPr>
        <p:spPr>
          <a:xfrm>
            <a:off x="6475360" y="6093836"/>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9" name="Oval 898"/>
          <p:cNvSpPr/>
          <p:nvPr userDrawn="1"/>
        </p:nvSpPr>
        <p:spPr>
          <a:xfrm>
            <a:off x="6543736" y="6162633"/>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0" name="Moon 899"/>
          <p:cNvSpPr/>
          <p:nvPr userDrawn="1"/>
        </p:nvSpPr>
        <p:spPr>
          <a:xfrm>
            <a:off x="6543736"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1" name="Rectangle 900"/>
          <p:cNvSpPr/>
          <p:nvPr userDrawn="1"/>
        </p:nvSpPr>
        <p:spPr>
          <a:xfrm>
            <a:off x="6856263"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2" name="Oval 901"/>
          <p:cNvSpPr/>
          <p:nvPr userDrawn="1"/>
        </p:nvSpPr>
        <p:spPr>
          <a:xfrm>
            <a:off x="6924639"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3" name="Moon 902"/>
          <p:cNvSpPr/>
          <p:nvPr userDrawn="1"/>
        </p:nvSpPr>
        <p:spPr>
          <a:xfrm>
            <a:off x="6924639"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4" name="Rectangle 903"/>
          <p:cNvSpPr/>
          <p:nvPr userDrawn="1"/>
        </p:nvSpPr>
        <p:spPr>
          <a:xfrm>
            <a:off x="7237167"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5" name="Oval 904"/>
          <p:cNvSpPr/>
          <p:nvPr userDrawn="1"/>
        </p:nvSpPr>
        <p:spPr>
          <a:xfrm>
            <a:off x="7305543"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6" name="Moon 905"/>
          <p:cNvSpPr/>
          <p:nvPr userDrawn="1"/>
        </p:nvSpPr>
        <p:spPr>
          <a:xfrm>
            <a:off x="7305543"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7" name="Rectangle 906"/>
          <p:cNvSpPr/>
          <p:nvPr userDrawn="1"/>
        </p:nvSpPr>
        <p:spPr>
          <a:xfrm>
            <a:off x="7618070"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8" name="Oval 907"/>
          <p:cNvSpPr/>
          <p:nvPr userDrawn="1"/>
        </p:nvSpPr>
        <p:spPr>
          <a:xfrm>
            <a:off x="7686446"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9" name="Moon 908"/>
          <p:cNvSpPr/>
          <p:nvPr userDrawn="1"/>
        </p:nvSpPr>
        <p:spPr>
          <a:xfrm>
            <a:off x="7686446"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0" name="Rectangle 909"/>
          <p:cNvSpPr/>
          <p:nvPr userDrawn="1"/>
        </p:nvSpPr>
        <p:spPr>
          <a:xfrm>
            <a:off x="7998974"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1" name="Oval 910"/>
          <p:cNvSpPr/>
          <p:nvPr userDrawn="1"/>
        </p:nvSpPr>
        <p:spPr>
          <a:xfrm>
            <a:off x="8067350"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2" name="Moon 911"/>
          <p:cNvSpPr/>
          <p:nvPr userDrawn="1"/>
        </p:nvSpPr>
        <p:spPr>
          <a:xfrm>
            <a:off x="8067350"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3" name="Rectangle 912"/>
          <p:cNvSpPr/>
          <p:nvPr userDrawn="1"/>
        </p:nvSpPr>
        <p:spPr>
          <a:xfrm>
            <a:off x="8379877" y="6093836"/>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14" name="Oval 913"/>
          <p:cNvSpPr/>
          <p:nvPr userDrawn="1"/>
        </p:nvSpPr>
        <p:spPr>
          <a:xfrm>
            <a:off x="8448253" y="6162633"/>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5" name="Moon 914"/>
          <p:cNvSpPr/>
          <p:nvPr userDrawn="1"/>
        </p:nvSpPr>
        <p:spPr>
          <a:xfrm>
            <a:off x="8448253"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6" name="Rectangle 915"/>
          <p:cNvSpPr/>
          <p:nvPr userDrawn="1"/>
        </p:nvSpPr>
        <p:spPr>
          <a:xfrm>
            <a:off x="8760781" y="6093836"/>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17" name="Oval 916"/>
          <p:cNvSpPr/>
          <p:nvPr userDrawn="1"/>
        </p:nvSpPr>
        <p:spPr>
          <a:xfrm>
            <a:off x="8829157" y="6162633"/>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8" name="Moon 917"/>
          <p:cNvSpPr/>
          <p:nvPr userDrawn="1"/>
        </p:nvSpPr>
        <p:spPr>
          <a:xfrm>
            <a:off x="8829157"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9" name="Rectangle 918"/>
          <p:cNvSpPr/>
          <p:nvPr userDrawn="1"/>
        </p:nvSpPr>
        <p:spPr>
          <a:xfrm>
            <a:off x="0" y="5712972"/>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20" name="Oval 919"/>
          <p:cNvSpPr/>
          <p:nvPr userDrawn="1"/>
        </p:nvSpPr>
        <p:spPr>
          <a:xfrm>
            <a:off x="68376" y="5781769"/>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1" name="Moon 920"/>
          <p:cNvSpPr/>
          <p:nvPr userDrawn="1"/>
        </p:nvSpPr>
        <p:spPr>
          <a:xfrm>
            <a:off x="68376"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2" name="Rectangle 921"/>
          <p:cNvSpPr/>
          <p:nvPr userDrawn="1"/>
        </p:nvSpPr>
        <p:spPr>
          <a:xfrm>
            <a:off x="380904"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3" name="Oval 922"/>
          <p:cNvSpPr/>
          <p:nvPr userDrawn="1"/>
        </p:nvSpPr>
        <p:spPr>
          <a:xfrm>
            <a:off x="449280"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4" name="Moon 923"/>
          <p:cNvSpPr/>
          <p:nvPr userDrawn="1"/>
        </p:nvSpPr>
        <p:spPr>
          <a:xfrm>
            <a:off x="449280"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5" name="Rectangle 924"/>
          <p:cNvSpPr/>
          <p:nvPr userDrawn="1"/>
        </p:nvSpPr>
        <p:spPr>
          <a:xfrm>
            <a:off x="761807"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6" name="Oval 925"/>
          <p:cNvSpPr/>
          <p:nvPr userDrawn="1"/>
        </p:nvSpPr>
        <p:spPr>
          <a:xfrm>
            <a:off x="830183"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7" name="Moon 926"/>
          <p:cNvSpPr/>
          <p:nvPr userDrawn="1"/>
        </p:nvSpPr>
        <p:spPr>
          <a:xfrm>
            <a:off x="830183"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8" name="Rectangle 927"/>
          <p:cNvSpPr/>
          <p:nvPr userDrawn="1"/>
        </p:nvSpPr>
        <p:spPr>
          <a:xfrm>
            <a:off x="1142711" y="571297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9" name="Oval 928"/>
          <p:cNvSpPr/>
          <p:nvPr userDrawn="1"/>
        </p:nvSpPr>
        <p:spPr>
          <a:xfrm>
            <a:off x="1211087" y="578176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0" name="Moon 929"/>
          <p:cNvSpPr/>
          <p:nvPr userDrawn="1"/>
        </p:nvSpPr>
        <p:spPr>
          <a:xfrm>
            <a:off x="1211087"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1" name="Rectangle 930"/>
          <p:cNvSpPr/>
          <p:nvPr userDrawn="1"/>
        </p:nvSpPr>
        <p:spPr>
          <a:xfrm>
            <a:off x="1523614" y="571297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2" name="Oval 931"/>
          <p:cNvSpPr/>
          <p:nvPr userDrawn="1"/>
        </p:nvSpPr>
        <p:spPr>
          <a:xfrm>
            <a:off x="1591990" y="578176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3" name="Moon 932"/>
          <p:cNvSpPr/>
          <p:nvPr userDrawn="1"/>
        </p:nvSpPr>
        <p:spPr>
          <a:xfrm>
            <a:off x="1591990"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4" name="Rectangle 933"/>
          <p:cNvSpPr/>
          <p:nvPr userDrawn="1"/>
        </p:nvSpPr>
        <p:spPr>
          <a:xfrm>
            <a:off x="1904518" y="571297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5" name="Oval 934"/>
          <p:cNvSpPr/>
          <p:nvPr userDrawn="1"/>
        </p:nvSpPr>
        <p:spPr>
          <a:xfrm>
            <a:off x="1972894" y="578176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6" name="Moon 935"/>
          <p:cNvSpPr/>
          <p:nvPr userDrawn="1"/>
        </p:nvSpPr>
        <p:spPr>
          <a:xfrm>
            <a:off x="1972894"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7" name="Rectangle 936"/>
          <p:cNvSpPr/>
          <p:nvPr userDrawn="1"/>
        </p:nvSpPr>
        <p:spPr>
          <a:xfrm>
            <a:off x="2285421" y="5712972"/>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8" name="Oval 937"/>
          <p:cNvSpPr/>
          <p:nvPr userDrawn="1"/>
        </p:nvSpPr>
        <p:spPr>
          <a:xfrm>
            <a:off x="2353797" y="5781769"/>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9" name="Moon 938"/>
          <p:cNvSpPr/>
          <p:nvPr userDrawn="1"/>
        </p:nvSpPr>
        <p:spPr>
          <a:xfrm>
            <a:off x="2353797"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0" name="Rectangle 939"/>
          <p:cNvSpPr/>
          <p:nvPr userDrawn="1"/>
        </p:nvSpPr>
        <p:spPr>
          <a:xfrm>
            <a:off x="2666325"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1" name="Oval 940"/>
          <p:cNvSpPr/>
          <p:nvPr userDrawn="1"/>
        </p:nvSpPr>
        <p:spPr>
          <a:xfrm>
            <a:off x="2734701"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2" name="Moon 941"/>
          <p:cNvSpPr/>
          <p:nvPr userDrawn="1"/>
        </p:nvSpPr>
        <p:spPr>
          <a:xfrm>
            <a:off x="2734701"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3" name="Rectangle 942"/>
          <p:cNvSpPr/>
          <p:nvPr userDrawn="1"/>
        </p:nvSpPr>
        <p:spPr>
          <a:xfrm>
            <a:off x="3047228"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4" name="Oval 943"/>
          <p:cNvSpPr/>
          <p:nvPr userDrawn="1"/>
        </p:nvSpPr>
        <p:spPr>
          <a:xfrm>
            <a:off x="3115604"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5" name="Moon 944"/>
          <p:cNvSpPr/>
          <p:nvPr userDrawn="1"/>
        </p:nvSpPr>
        <p:spPr>
          <a:xfrm>
            <a:off x="3115604"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6" name="Rectangle 945"/>
          <p:cNvSpPr/>
          <p:nvPr userDrawn="1"/>
        </p:nvSpPr>
        <p:spPr>
          <a:xfrm>
            <a:off x="3428132" y="5712972"/>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7" name="Oval 946"/>
          <p:cNvSpPr/>
          <p:nvPr userDrawn="1"/>
        </p:nvSpPr>
        <p:spPr>
          <a:xfrm>
            <a:off x="3496508" y="5781769"/>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8" name="Moon 947"/>
          <p:cNvSpPr/>
          <p:nvPr userDrawn="1"/>
        </p:nvSpPr>
        <p:spPr>
          <a:xfrm>
            <a:off x="3496508"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9" name="Rectangle 948"/>
          <p:cNvSpPr/>
          <p:nvPr userDrawn="1"/>
        </p:nvSpPr>
        <p:spPr>
          <a:xfrm>
            <a:off x="3809035" y="571297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0" name="Oval 949"/>
          <p:cNvSpPr/>
          <p:nvPr userDrawn="1"/>
        </p:nvSpPr>
        <p:spPr>
          <a:xfrm>
            <a:off x="3877411" y="578176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1" name="Moon 950"/>
          <p:cNvSpPr/>
          <p:nvPr userDrawn="1"/>
        </p:nvSpPr>
        <p:spPr>
          <a:xfrm>
            <a:off x="3877411"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2" name="Rectangle 951"/>
          <p:cNvSpPr/>
          <p:nvPr userDrawn="1"/>
        </p:nvSpPr>
        <p:spPr>
          <a:xfrm>
            <a:off x="4189939" y="5712972"/>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3" name="Oval 952"/>
          <p:cNvSpPr/>
          <p:nvPr userDrawn="1"/>
        </p:nvSpPr>
        <p:spPr>
          <a:xfrm>
            <a:off x="4258315" y="5781769"/>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4" name="Moon 953"/>
          <p:cNvSpPr/>
          <p:nvPr userDrawn="1"/>
        </p:nvSpPr>
        <p:spPr>
          <a:xfrm>
            <a:off x="4258315"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5" name="Rectangle 954"/>
          <p:cNvSpPr/>
          <p:nvPr userDrawn="1"/>
        </p:nvSpPr>
        <p:spPr>
          <a:xfrm>
            <a:off x="4570842"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6" name="Oval 955"/>
          <p:cNvSpPr/>
          <p:nvPr userDrawn="1"/>
        </p:nvSpPr>
        <p:spPr>
          <a:xfrm>
            <a:off x="4639218"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7" name="Moon 956"/>
          <p:cNvSpPr/>
          <p:nvPr userDrawn="1"/>
        </p:nvSpPr>
        <p:spPr>
          <a:xfrm>
            <a:off x="4639218"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8" name="Rectangle 957"/>
          <p:cNvSpPr/>
          <p:nvPr userDrawn="1"/>
        </p:nvSpPr>
        <p:spPr>
          <a:xfrm>
            <a:off x="4951746"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9" name="Oval 958"/>
          <p:cNvSpPr/>
          <p:nvPr userDrawn="1"/>
        </p:nvSpPr>
        <p:spPr>
          <a:xfrm>
            <a:off x="5020122"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0" name="Moon 959"/>
          <p:cNvSpPr/>
          <p:nvPr userDrawn="1"/>
        </p:nvSpPr>
        <p:spPr>
          <a:xfrm>
            <a:off x="5020122"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1" name="Rectangle 960"/>
          <p:cNvSpPr/>
          <p:nvPr userDrawn="1"/>
        </p:nvSpPr>
        <p:spPr>
          <a:xfrm>
            <a:off x="5332649" y="571297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2" name="Oval 961"/>
          <p:cNvSpPr/>
          <p:nvPr userDrawn="1"/>
        </p:nvSpPr>
        <p:spPr>
          <a:xfrm>
            <a:off x="5401025" y="578176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3" name="Moon 962"/>
          <p:cNvSpPr/>
          <p:nvPr userDrawn="1"/>
        </p:nvSpPr>
        <p:spPr>
          <a:xfrm>
            <a:off x="5401025"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4" name="Rectangle 963"/>
          <p:cNvSpPr/>
          <p:nvPr userDrawn="1"/>
        </p:nvSpPr>
        <p:spPr>
          <a:xfrm>
            <a:off x="5713553" y="571297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5" name="Oval 964"/>
          <p:cNvSpPr/>
          <p:nvPr userDrawn="1"/>
        </p:nvSpPr>
        <p:spPr>
          <a:xfrm>
            <a:off x="5781929" y="578176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6" name="Moon 965"/>
          <p:cNvSpPr/>
          <p:nvPr userDrawn="1"/>
        </p:nvSpPr>
        <p:spPr>
          <a:xfrm>
            <a:off x="5781929"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7" name="Rectangle 966"/>
          <p:cNvSpPr/>
          <p:nvPr userDrawn="1"/>
        </p:nvSpPr>
        <p:spPr>
          <a:xfrm>
            <a:off x="6094456"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8" name="Oval 967"/>
          <p:cNvSpPr/>
          <p:nvPr userDrawn="1"/>
        </p:nvSpPr>
        <p:spPr>
          <a:xfrm>
            <a:off x="6162832"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9" name="Moon 968"/>
          <p:cNvSpPr/>
          <p:nvPr userDrawn="1"/>
        </p:nvSpPr>
        <p:spPr>
          <a:xfrm>
            <a:off x="6162832"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0" name="Rectangle 969"/>
          <p:cNvSpPr/>
          <p:nvPr userDrawn="1"/>
        </p:nvSpPr>
        <p:spPr>
          <a:xfrm>
            <a:off x="6475360" y="571297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1" name="Oval 970"/>
          <p:cNvSpPr/>
          <p:nvPr userDrawn="1"/>
        </p:nvSpPr>
        <p:spPr>
          <a:xfrm>
            <a:off x="6543736" y="578176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2" name="Moon 971"/>
          <p:cNvSpPr/>
          <p:nvPr userDrawn="1"/>
        </p:nvSpPr>
        <p:spPr>
          <a:xfrm>
            <a:off x="6543736"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3" name="Rectangle 972"/>
          <p:cNvSpPr/>
          <p:nvPr userDrawn="1"/>
        </p:nvSpPr>
        <p:spPr>
          <a:xfrm>
            <a:off x="6856263" y="5712972"/>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74" name="Oval 973"/>
          <p:cNvSpPr/>
          <p:nvPr userDrawn="1"/>
        </p:nvSpPr>
        <p:spPr>
          <a:xfrm>
            <a:off x="6924639" y="5781769"/>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Moon 974"/>
          <p:cNvSpPr/>
          <p:nvPr userDrawn="1"/>
        </p:nvSpPr>
        <p:spPr>
          <a:xfrm>
            <a:off x="6924639"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6" name="Rectangle 975"/>
          <p:cNvSpPr/>
          <p:nvPr userDrawn="1"/>
        </p:nvSpPr>
        <p:spPr>
          <a:xfrm>
            <a:off x="7237167" y="5712972"/>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77" name="Oval 976"/>
          <p:cNvSpPr/>
          <p:nvPr userDrawn="1"/>
        </p:nvSpPr>
        <p:spPr>
          <a:xfrm>
            <a:off x="7305543" y="5781769"/>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8" name="Moon 977"/>
          <p:cNvSpPr/>
          <p:nvPr userDrawn="1"/>
        </p:nvSpPr>
        <p:spPr>
          <a:xfrm>
            <a:off x="7305543"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9" name="Rectangle 978"/>
          <p:cNvSpPr/>
          <p:nvPr userDrawn="1"/>
        </p:nvSpPr>
        <p:spPr>
          <a:xfrm>
            <a:off x="7618070" y="5712972"/>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0" name="Oval 979"/>
          <p:cNvSpPr/>
          <p:nvPr userDrawn="1"/>
        </p:nvSpPr>
        <p:spPr>
          <a:xfrm>
            <a:off x="7686446" y="5781769"/>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1" name="Moon 980"/>
          <p:cNvSpPr/>
          <p:nvPr userDrawn="1"/>
        </p:nvSpPr>
        <p:spPr>
          <a:xfrm>
            <a:off x="7686446"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2" name="Rectangle 981"/>
          <p:cNvSpPr/>
          <p:nvPr userDrawn="1"/>
        </p:nvSpPr>
        <p:spPr>
          <a:xfrm>
            <a:off x="7998974" y="5712972"/>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3" name="Oval 982"/>
          <p:cNvSpPr/>
          <p:nvPr userDrawn="1"/>
        </p:nvSpPr>
        <p:spPr>
          <a:xfrm>
            <a:off x="8067350" y="5781769"/>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4" name="Moon 983"/>
          <p:cNvSpPr/>
          <p:nvPr userDrawn="1"/>
        </p:nvSpPr>
        <p:spPr>
          <a:xfrm>
            <a:off x="8067350"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5" name="Rectangle 984"/>
          <p:cNvSpPr/>
          <p:nvPr userDrawn="1"/>
        </p:nvSpPr>
        <p:spPr>
          <a:xfrm>
            <a:off x="8379877"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6" name="Oval 985"/>
          <p:cNvSpPr/>
          <p:nvPr userDrawn="1"/>
        </p:nvSpPr>
        <p:spPr>
          <a:xfrm>
            <a:off x="8448253"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7" name="Moon 986"/>
          <p:cNvSpPr/>
          <p:nvPr userDrawn="1"/>
        </p:nvSpPr>
        <p:spPr>
          <a:xfrm>
            <a:off x="8448253"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8" name="Rectangle 987"/>
          <p:cNvSpPr/>
          <p:nvPr userDrawn="1"/>
        </p:nvSpPr>
        <p:spPr>
          <a:xfrm>
            <a:off x="8760781"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9" name="Oval 988"/>
          <p:cNvSpPr/>
          <p:nvPr userDrawn="1"/>
        </p:nvSpPr>
        <p:spPr>
          <a:xfrm>
            <a:off x="8829157"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0" name="Moon 989"/>
          <p:cNvSpPr/>
          <p:nvPr userDrawn="1"/>
        </p:nvSpPr>
        <p:spPr>
          <a:xfrm>
            <a:off x="8829157"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1" name="Rectangle 990"/>
          <p:cNvSpPr/>
          <p:nvPr userDrawn="1"/>
        </p:nvSpPr>
        <p:spPr>
          <a:xfrm>
            <a:off x="0" y="533210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2" name="Oval 991"/>
          <p:cNvSpPr/>
          <p:nvPr userDrawn="1"/>
        </p:nvSpPr>
        <p:spPr>
          <a:xfrm>
            <a:off x="68376" y="540090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3" name="Moon 992"/>
          <p:cNvSpPr/>
          <p:nvPr userDrawn="1"/>
        </p:nvSpPr>
        <p:spPr>
          <a:xfrm>
            <a:off x="68376"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4" name="Rectangle 993"/>
          <p:cNvSpPr/>
          <p:nvPr userDrawn="1"/>
        </p:nvSpPr>
        <p:spPr>
          <a:xfrm>
            <a:off x="380904"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5" name="Oval 994"/>
          <p:cNvSpPr/>
          <p:nvPr userDrawn="1"/>
        </p:nvSpPr>
        <p:spPr>
          <a:xfrm>
            <a:off x="449280"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6" name="Moon 995"/>
          <p:cNvSpPr/>
          <p:nvPr userDrawn="1"/>
        </p:nvSpPr>
        <p:spPr>
          <a:xfrm>
            <a:off x="449280"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7" name="Rectangle 996"/>
          <p:cNvSpPr/>
          <p:nvPr userDrawn="1"/>
        </p:nvSpPr>
        <p:spPr>
          <a:xfrm>
            <a:off x="761807" y="533210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98" name="Oval 997"/>
          <p:cNvSpPr/>
          <p:nvPr userDrawn="1"/>
        </p:nvSpPr>
        <p:spPr>
          <a:xfrm>
            <a:off x="830183" y="540090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9" name="Moon 998"/>
          <p:cNvSpPr/>
          <p:nvPr userDrawn="1"/>
        </p:nvSpPr>
        <p:spPr>
          <a:xfrm>
            <a:off x="830183"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0" name="Rectangle 999"/>
          <p:cNvSpPr/>
          <p:nvPr userDrawn="1"/>
        </p:nvSpPr>
        <p:spPr>
          <a:xfrm>
            <a:off x="1142711" y="533210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1" name="Oval 1000"/>
          <p:cNvSpPr/>
          <p:nvPr userDrawn="1"/>
        </p:nvSpPr>
        <p:spPr>
          <a:xfrm>
            <a:off x="1211087" y="540090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2" name="Moon 1001"/>
          <p:cNvSpPr/>
          <p:nvPr userDrawn="1"/>
        </p:nvSpPr>
        <p:spPr>
          <a:xfrm>
            <a:off x="1211087"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3" name="Rectangle 1002"/>
          <p:cNvSpPr/>
          <p:nvPr userDrawn="1"/>
        </p:nvSpPr>
        <p:spPr>
          <a:xfrm>
            <a:off x="1523614"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4" name="Oval 1003"/>
          <p:cNvSpPr/>
          <p:nvPr userDrawn="1"/>
        </p:nvSpPr>
        <p:spPr>
          <a:xfrm>
            <a:off x="1591990"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5" name="Moon 1004"/>
          <p:cNvSpPr/>
          <p:nvPr userDrawn="1"/>
        </p:nvSpPr>
        <p:spPr>
          <a:xfrm>
            <a:off x="1591990"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6" name="Rectangle 1005"/>
          <p:cNvSpPr/>
          <p:nvPr userDrawn="1"/>
        </p:nvSpPr>
        <p:spPr>
          <a:xfrm>
            <a:off x="1904518" y="5332107"/>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7" name="Oval 1006"/>
          <p:cNvSpPr/>
          <p:nvPr userDrawn="1"/>
        </p:nvSpPr>
        <p:spPr>
          <a:xfrm>
            <a:off x="1972894" y="5400904"/>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8" name="Moon 1007"/>
          <p:cNvSpPr/>
          <p:nvPr userDrawn="1"/>
        </p:nvSpPr>
        <p:spPr>
          <a:xfrm>
            <a:off x="1972894"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9" name="Rectangle 1008"/>
          <p:cNvSpPr/>
          <p:nvPr userDrawn="1"/>
        </p:nvSpPr>
        <p:spPr>
          <a:xfrm>
            <a:off x="2285421" y="533210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10" name="Oval 1009"/>
          <p:cNvSpPr/>
          <p:nvPr userDrawn="1"/>
        </p:nvSpPr>
        <p:spPr>
          <a:xfrm>
            <a:off x="2353797" y="540090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1" name="Moon 1010"/>
          <p:cNvSpPr/>
          <p:nvPr userDrawn="1"/>
        </p:nvSpPr>
        <p:spPr>
          <a:xfrm>
            <a:off x="2353797"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2" name="Rectangle 1011"/>
          <p:cNvSpPr/>
          <p:nvPr userDrawn="1"/>
        </p:nvSpPr>
        <p:spPr>
          <a:xfrm>
            <a:off x="2666325" y="533210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13" name="Oval 1012"/>
          <p:cNvSpPr/>
          <p:nvPr userDrawn="1"/>
        </p:nvSpPr>
        <p:spPr>
          <a:xfrm>
            <a:off x="2734701" y="540090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4" name="Moon 1013"/>
          <p:cNvSpPr/>
          <p:nvPr userDrawn="1"/>
        </p:nvSpPr>
        <p:spPr>
          <a:xfrm>
            <a:off x="2734701"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5" name="Rectangle 1014"/>
          <p:cNvSpPr/>
          <p:nvPr userDrawn="1"/>
        </p:nvSpPr>
        <p:spPr>
          <a:xfrm>
            <a:off x="3047228" y="533210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16" name="Oval 1015"/>
          <p:cNvSpPr/>
          <p:nvPr userDrawn="1"/>
        </p:nvSpPr>
        <p:spPr>
          <a:xfrm>
            <a:off x="3115604" y="540090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7" name="Moon 1016"/>
          <p:cNvSpPr/>
          <p:nvPr userDrawn="1"/>
        </p:nvSpPr>
        <p:spPr>
          <a:xfrm>
            <a:off x="3115604"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8" name="Rectangle 1017"/>
          <p:cNvSpPr/>
          <p:nvPr userDrawn="1"/>
        </p:nvSpPr>
        <p:spPr>
          <a:xfrm>
            <a:off x="3428132"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9" name="Oval 1018"/>
          <p:cNvSpPr/>
          <p:nvPr userDrawn="1"/>
        </p:nvSpPr>
        <p:spPr>
          <a:xfrm>
            <a:off x="3496508"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0" name="Moon 1019"/>
          <p:cNvSpPr/>
          <p:nvPr userDrawn="1"/>
        </p:nvSpPr>
        <p:spPr>
          <a:xfrm>
            <a:off x="3496508"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1" name="Rectangle 1020"/>
          <p:cNvSpPr/>
          <p:nvPr userDrawn="1"/>
        </p:nvSpPr>
        <p:spPr>
          <a:xfrm>
            <a:off x="3809035" y="5332107"/>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2" name="Oval 1021"/>
          <p:cNvSpPr/>
          <p:nvPr userDrawn="1"/>
        </p:nvSpPr>
        <p:spPr>
          <a:xfrm>
            <a:off x="3877411" y="5400904"/>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3" name="Moon 1022"/>
          <p:cNvSpPr/>
          <p:nvPr userDrawn="1"/>
        </p:nvSpPr>
        <p:spPr>
          <a:xfrm>
            <a:off x="3877411"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4" name="Rectangle 1023"/>
          <p:cNvSpPr/>
          <p:nvPr userDrawn="1"/>
        </p:nvSpPr>
        <p:spPr>
          <a:xfrm>
            <a:off x="4189939" y="533210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5" name="Oval 1024"/>
          <p:cNvSpPr/>
          <p:nvPr userDrawn="1"/>
        </p:nvSpPr>
        <p:spPr>
          <a:xfrm>
            <a:off x="4258315" y="540090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6" name="Moon 1025"/>
          <p:cNvSpPr/>
          <p:nvPr userDrawn="1"/>
        </p:nvSpPr>
        <p:spPr>
          <a:xfrm>
            <a:off x="4258315"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7" name="Rectangle 1026"/>
          <p:cNvSpPr/>
          <p:nvPr userDrawn="1"/>
        </p:nvSpPr>
        <p:spPr>
          <a:xfrm>
            <a:off x="4570842"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8" name="Oval 1027"/>
          <p:cNvSpPr/>
          <p:nvPr userDrawn="1"/>
        </p:nvSpPr>
        <p:spPr>
          <a:xfrm>
            <a:off x="4639218"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9" name="Moon 1028"/>
          <p:cNvSpPr/>
          <p:nvPr userDrawn="1"/>
        </p:nvSpPr>
        <p:spPr>
          <a:xfrm>
            <a:off x="4639218"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0" name="Rectangle 1029"/>
          <p:cNvSpPr/>
          <p:nvPr userDrawn="1"/>
        </p:nvSpPr>
        <p:spPr>
          <a:xfrm>
            <a:off x="4951746"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1" name="Oval 1030"/>
          <p:cNvSpPr/>
          <p:nvPr userDrawn="1"/>
        </p:nvSpPr>
        <p:spPr>
          <a:xfrm>
            <a:off x="5020122"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2" name="Moon 1031"/>
          <p:cNvSpPr/>
          <p:nvPr userDrawn="1"/>
        </p:nvSpPr>
        <p:spPr>
          <a:xfrm>
            <a:off x="5020122"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3" name="Rectangle 1032"/>
          <p:cNvSpPr/>
          <p:nvPr userDrawn="1"/>
        </p:nvSpPr>
        <p:spPr>
          <a:xfrm>
            <a:off x="5332649" y="533210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4" name="Oval 1033"/>
          <p:cNvSpPr/>
          <p:nvPr userDrawn="1"/>
        </p:nvSpPr>
        <p:spPr>
          <a:xfrm>
            <a:off x="5401025" y="540090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Moon 1034"/>
          <p:cNvSpPr/>
          <p:nvPr userDrawn="1"/>
        </p:nvSpPr>
        <p:spPr>
          <a:xfrm>
            <a:off x="5401025"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6" name="Rectangle 1035"/>
          <p:cNvSpPr/>
          <p:nvPr userDrawn="1"/>
        </p:nvSpPr>
        <p:spPr>
          <a:xfrm>
            <a:off x="5713553" y="533210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7" name="Oval 1036"/>
          <p:cNvSpPr/>
          <p:nvPr userDrawn="1"/>
        </p:nvSpPr>
        <p:spPr>
          <a:xfrm>
            <a:off x="5781929" y="540090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8" name="Moon 1037"/>
          <p:cNvSpPr/>
          <p:nvPr userDrawn="1"/>
        </p:nvSpPr>
        <p:spPr>
          <a:xfrm>
            <a:off x="5781929"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Rectangle 1038"/>
          <p:cNvSpPr/>
          <p:nvPr userDrawn="1"/>
        </p:nvSpPr>
        <p:spPr>
          <a:xfrm>
            <a:off x="6094456" y="533210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0" name="Oval 1039"/>
          <p:cNvSpPr/>
          <p:nvPr userDrawn="1"/>
        </p:nvSpPr>
        <p:spPr>
          <a:xfrm>
            <a:off x="6162832" y="540090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1" name="Moon 1040"/>
          <p:cNvSpPr/>
          <p:nvPr userDrawn="1"/>
        </p:nvSpPr>
        <p:spPr>
          <a:xfrm>
            <a:off x="6162832"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2" name="Rectangle 1041"/>
          <p:cNvSpPr/>
          <p:nvPr userDrawn="1"/>
        </p:nvSpPr>
        <p:spPr>
          <a:xfrm>
            <a:off x="6475360" y="533210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3" name="Oval 1042"/>
          <p:cNvSpPr/>
          <p:nvPr userDrawn="1"/>
        </p:nvSpPr>
        <p:spPr>
          <a:xfrm>
            <a:off x="6543736" y="540090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4" name="Moon 1043"/>
          <p:cNvSpPr/>
          <p:nvPr userDrawn="1"/>
        </p:nvSpPr>
        <p:spPr>
          <a:xfrm>
            <a:off x="6543736"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5" name="Rectangle 1044"/>
          <p:cNvSpPr/>
          <p:nvPr userDrawn="1"/>
        </p:nvSpPr>
        <p:spPr>
          <a:xfrm>
            <a:off x="6856263" y="533210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6" name="Oval 1045"/>
          <p:cNvSpPr/>
          <p:nvPr userDrawn="1"/>
        </p:nvSpPr>
        <p:spPr>
          <a:xfrm>
            <a:off x="6924639" y="540090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7" name="Moon 1046"/>
          <p:cNvSpPr/>
          <p:nvPr userDrawn="1"/>
        </p:nvSpPr>
        <p:spPr>
          <a:xfrm>
            <a:off x="6924639"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 name="Rectangle 1047"/>
          <p:cNvSpPr/>
          <p:nvPr userDrawn="1"/>
        </p:nvSpPr>
        <p:spPr>
          <a:xfrm>
            <a:off x="7237167" y="533210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9" name="Oval 1048"/>
          <p:cNvSpPr/>
          <p:nvPr userDrawn="1"/>
        </p:nvSpPr>
        <p:spPr>
          <a:xfrm>
            <a:off x="7305543" y="540090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0" name="Moon 1049"/>
          <p:cNvSpPr/>
          <p:nvPr userDrawn="1"/>
        </p:nvSpPr>
        <p:spPr>
          <a:xfrm>
            <a:off x="7305543"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1" name="Rectangle 1050"/>
          <p:cNvSpPr/>
          <p:nvPr userDrawn="1"/>
        </p:nvSpPr>
        <p:spPr>
          <a:xfrm>
            <a:off x="7618070"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2" name="Oval 1051"/>
          <p:cNvSpPr/>
          <p:nvPr userDrawn="1"/>
        </p:nvSpPr>
        <p:spPr>
          <a:xfrm>
            <a:off x="7686446"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3" name="Moon 1052"/>
          <p:cNvSpPr/>
          <p:nvPr userDrawn="1"/>
        </p:nvSpPr>
        <p:spPr>
          <a:xfrm>
            <a:off x="7686446"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4" name="Rectangle 1053"/>
          <p:cNvSpPr/>
          <p:nvPr userDrawn="1"/>
        </p:nvSpPr>
        <p:spPr>
          <a:xfrm>
            <a:off x="7998974"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5" name="Oval 1054"/>
          <p:cNvSpPr/>
          <p:nvPr userDrawn="1"/>
        </p:nvSpPr>
        <p:spPr>
          <a:xfrm>
            <a:off x="8067350"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6" name="Moon 1055"/>
          <p:cNvSpPr/>
          <p:nvPr userDrawn="1"/>
        </p:nvSpPr>
        <p:spPr>
          <a:xfrm>
            <a:off x="8067350"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7" name="Rectangle 1056"/>
          <p:cNvSpPr/>
          <p:nvPr userDrawn="1"/>
        </p:nvSpPr>
        <p:spPr>
          <a:xfrm>
            <a:off x="8379877" y="533210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2" name="Oval 1441"/>
          <p:cNvSpPr/>
          <p:nvPr userDrawn="1"/>
        </p:nvSpPr>
        <p:spPr>
          <a:xfrm>
            <a:off x="8448253" y="540090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3" name="Moon 1442"/>
          <p:cNvSpPr/>
          <p:nvPr userDrawn="1"/>
        </p:nvSpPr>
        <p:spPr>
          <a:xfrm>
            <a:off x="8448253"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4" name="Rectangle 1443"/>
          <p:cNvSpPr/>
          <p:nvPr userDrawn="1"/>
        </p:nvSpPr>
        <p:spPr>
          <a:xfrm>
            <a:off x="8760781" y="533210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5" name="Oval 1444"/>
          <p:cNvSpPr/>
          <p:nvPr userDrawn="1"/>
        </p:nvSpPr>
        <p:spPr>
          <a:xfrm>
            <a:off x="8829157" y="540090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6" name="Moon 1445"/>
          <p:cNvSpPr/>
          <p:nvPr userDrawn="1"/>
        </p:nvSpPr>
        <p:spPr>
          <a:xfrm>
            <a:off x="8829157"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7" name="Rectangle 1446"/>
          <p:cNvSpPr/>
          <p:nvPr userDrawn="1"/>
        </p:nvSpPr>
        <p:spPr>
          <a:xfrm>
            <a:off x="0" y="1142594"/>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48" name="Oval 1447"/>
          <p:cNvSpPr/>
          <p:nvPr userDrawn="1"/>
        </p:nvSpPr>
        <p:spPr>
          <a:xfrm>
            <a:off x="68376" y="1211391"/>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9" name="Moon 1448"/>
          <p:cNvSpPr/>
          <p:nvPr userDrawn="1"/>
        </p:nvSpPr>
        <p:spPr>
          <a:xfrm>
            <a:off x="68376"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0" name="Rectangle 1449"/>
          <p:cNvSpPr/>
          <p:nvPr userDrawn="1"/>
        </p:nvSpPr>
        <p:spPr>
          <a:xfrm>
            <a:off x="380904" y="1142594"/>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51" name="Oval 1450"/>
          <p:cNvSpPr/>
          <p:nvPr userDrawn="1"/>
        </p:nvSpPr>
        <p:spPr>
          <a:xfrm>
            <a:off x="449280" y="1211391"/>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2" name="Moon 1451"/>
          <p:cNvSpPr/>
          <p:nvPr userDrawn="1"/>
        </p:nvSpPr>
        <p:spPr>
          <a:xfrm>
            <a:off x="449280"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3" name="Rectangle 1452"/>
          <p:cNvSpPr/>
          <p:nvPr userDrawn="1"/>
        </p:nvSpPr>
        <p:spPr>
          <a:xfrm>
            <a:off x="761807" y="114259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4" name="Oval 1453"/>
          <p:cNvSpPr/>
          <p:nvPr userDrawn="1"/>
        </p:nvSpPr>
        <p:spPr>
          <a:xfrm>
            <a:off x="830183" y="121139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5" name="Moon 1454"/>
          <p:cNvSpPr/>
          <p:nvPr userDrawn="1"/>
        </p:nvSpPr>
        <p:spPr>
          <a:xfrm>
            <a:off x="830183"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6" name="Rectangle 1455"/>
          <p:cNvSpPr/>
          <p:nvPr userDrawn="1"/>
        </p:nvSpPr>
        <p:spPr>
          <a:xfrm>
            <a:off x="1142711" y="1142594"/>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7" name="Oval 1456"/>
          <p:cNvSpPr/>
          <p:nvPr userDrawn="1"/>
        </p:nvSpPr>
        <p:spPr>
          <a:xfrm>
            <a:off x="1211087" y="1211391"/>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8" name="Moon 1457"/>
          <p:cNvSpPr/>
          <p:nvPr userDrawn="1"/>
        </p:nvSpPr>
        <p:spPr>
          <a:xfrm>
            <a:off x="1211087"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9" name="Rectangle 1458"/>
          <p:cNvSpPr/>
          <p:nvPr userDrawn="1"/>
        </p:nvSpPr>
        <p:spPr>
          <a:xfrm>
            <a:off x="1523614" y="1142594"/>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0" name="Oval 1459"/>
          <p:cNvSpPr/>
          <p:nvPr userDrawn="1"/>
        </p:nvSpPr>
        <p:spPr>
          <a:xfrm>
            <a:off x="1591990" y="1211391"/>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1" name="Moon 1460"/>
          <p:cNvSpPr/>
          <p:nvPr userDrawn="1"/>
        </p:nvSpPr>
        <p:spPr>
          <a:xfrm>
            <a:off x="1591990"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2" name="Rectangle 1461"/>
          <p:cNvSpPr/>
          <p:nvPr userDrawn="1"/>
        </p:nvSpPr>
        <p:spPr>
          <a:xfrm>
            <a:off x="1904518" y="1142594"/>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3" name="Oval 1462"/>
          <p:cNvSpPr/>
          <p:nvPr userDrawn="1"/>
        </p:nvSpPr>
        <p:spPr>
          <a:xfrm>
            <a:off x="1972894" y="1211391"/>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4" name="Moon 1463"/>
          <p:cNvSpPr/>
          <p:nvPr userDrawn="1"/>
        </p:nvSpPr>
        <p:spPr>
          <a:xfrm>
            <a:off x="1972894"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5" name="Rectangle 1464"/>
          <p:cNvSpPr/>
          <p:nvPr userDrawn="1"/>
        </p:nvSpPr>
        <p:spPr>
          <a:xfrm>
            <a:off x="2285421" y="1142594"/>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6" name="Oval 1465"/>
          <p:cNvSpPr/>
          <p:nvPr userDrawn="1"/>
        </p:nvSpPr>
        <p:spPr>
          <a:xfrm>
            <a:off x="2353797" y="1211391"/>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7" name="Moon 1466"/>
          <p:cNvSpPr/>
          <p:nvPr userDrawn="1"/>
        </p:nvSpPr>
        <p:spPr>
          <a:xfrm>
            <a:off x="2353797"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8" name="Rectangle 1467"/>
          <p:cNvSpPr/>
          <p:nvPr userDrawn="1"/>
        </p:nvSpPr>
        <p:spPr>
          <a:xfrm>
            <a:off x="2666325" y="114259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9" name="Oval 1468"/>
          <p:cNvSpPr/>
          <p:nvPr userDrawn="1"/>
        </p:nvSpPr>
        <p:spPr>
          <a:xfrm>
            <a:off x="2734701" y="121139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0" name="Moon 1469"/>
          <p:cNvSpPr/>
          <p:nvPr userDrawn="1"/>
        </p:nvSpPr>
        <p:spPr>
          <a:xfrm>
            <a:off x="2734701"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1" name="Rectangle 1470"/>
          <p:cNvSpPr/>
          <p:nvPr userDrawn="1"/>
        </p:nvSpPr>
        <p:spPr>
          <a:xfrm>
            <a:off x="3047228" y="114259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2" name="Oval 1471"/>
          <p:cNvSpPr/>
          <p:nvPr userDrawn="1"/>
        </p:nvSpPr>
        <p:spPr>
          <a:xfrm>
            <a:off x="3115604" y="121139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3" name="Moon 1472"/>
          <p:cNvSpPr/>
          <p:nvPr userDrawn="1"/>
        </p:nvSpPr>
        <p:spPr>
          <a:xfrm>
            <a:off x="3115604"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4" name="Rectangle 1473"/>
          <p:cNvSpPr/>
          <p:nvPr userDrawn="1"/>
        </p:nvSpPr>
        <p:spPr>
          <a:xfrm>
            <a:off x="3428132" y="1142594"/>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5" name="Oval 1474"/>
          <p:cNvSpPr/>
          <p:nvPr userDrawn="1"/>
        </p:nvSpPr>
        <p:spPr>
          <a:xfrm>
            <a:off x="3496508" y="1211391"/>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6" name="Moon 1475"/>
          <p:cNvSpPr/>
          <p:nvPr userDrawn="1"/>
        </p:nvSpPr>
        <p:spPr>
          <a:xfrm>
            <a:off x="3496508"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7" name="Rectangle 1476"/>
          <p:cNvSpPr/>
          <p:nvPr userDrawn="1"/>
        </p:nvSpPr>
        <p:spPr>
          <a:xfrm>
            <a:off x="3809035" y="1142594"/>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8" name="Oval 1477"/>
          <p:cNvSpPr/>
          <p:nvPr userDrawn="1"/>
        </p:nvSpPr>
        <p:spPr>
          <a:xfrm>
            <a:off x="3877411" y="1211391"/>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9" name="Moon 1478"/>
          <p:cNvSpPr/>
          <p:nvPr userDrawn="1"/>
        </p:nvSpPr>
        <p:spPr>
          <a:xfrm>
            <a:off x="3877411"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0" name="Rectangle 1479"/>
          <p:cNvSpPr/>
          <p:nvPr userDrawn="1"/>
        </p:nvSpPr>
        <p:spPr>
          <a:xfrm>
            <a:off x="4189939" y="1142594"/>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1" name="Oval 1480"/>
          <p:cNvSpPr/>
          <p:nvPr userDrawn="1"/>
        </p:nvSpPr>
        <p:spPr>
          <a:xfrm>
            <a:off x="4258315" y="1211391"/>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2" name="Moon 1481"/>
          <p:cNvSpPr/>
          <p:nvPr userDrawn="1"/>
        </p:nvSpPr>
        <p:spPr>
          <a:xfrm>
            <a:off x="4258315"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3" name="Rectangle 1482"/>
          <p:cNvSpPr/>
          <p:nvPr userDrawn="1"/>
        </p:nvSpPr>
        <p:spPr>
          <a:xfrm>
            <a:off x="4570842" y="1142594"/>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4" name="Oval 1483"/>
          <p:cNvSpPr/>
          <p:nvPr userDrawn="1"/>
        </p:nvSpPr>
        <p:spPr>
          <a:xfrm>
            <a:off x="4639218" y="1211391"/>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5" name="Moon 1484"/>
          <p:cNvSpPr/>
          <p:nvPr userDrawn="1"/>
        </p:nvSpPr>
        <p:spPr>
          <a:xfrm>
            <a:off x="4639218"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6" name="Rectangle 1485"/>
          <p:cNvSpPr/>
          <p:nvPr userDrawn="1"/>
        </p:nvSpPr>
        <p:spPr>
          <a:xfrm>
            <a:off x="4951746" y="1142594"/>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7" name="Oval 1486"/>
          <p:cNvSpPr/>
          <p:nvPr userDrawn="1"/>
        </p:nvSpPr>
        <p:spPr>
          <a:xfrm>
            <a:off x="5020122" y="1211391"/>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8" name="Moon 1487"/>
          <p:cNvSpPr/>
          <p:nvPr userDrawn="1"/>
        </p:nvSpPr>
        <p:spPr>
          <a:xfrm>
            <a:off x="5020122"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9" name="Rectangle 1488"/>
          <p:cNvSpPr/>
          <p:nvPr userDrawn="1"/>
        </p:nvSpPr>
        <p:spPr>
          <a:xfrm>
            <a:off x="5332649" y="1142594"/>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0" name="Oval 1489"/>
          <p:cNvSpPr/>
          <p:nvPr userDrawn="1"/>
        </p:nvSpPr>
        <p:spPr>
          <a:xfrm>
            <a:off x="5401025" y="1211391"/>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1" name="Moon 1490"/>
          <p:cNvSpPr/>
          <p:nvPr userDrawn="1"/>
        </p:nvSpPr>
        <p:spPr>
          <a:xfrm>
            <a:off x="5401025"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2" name="Rectangle 1491"/>
          <p:cNvSpPr/>
          <p:nvPr userDrawn="1"/>
        </p:nvSpPr>
        <p:spPr>
          <a:xfrm>
            <a:off x="5713553" y="1142594"/>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3" name="Oval 1492"/>
          <p:cNvSpPr/>
          <p:nvPr userDrawn="1"/>
        </p:nvSpPr>
        <p:spPr>
          <a:xfrm>
            <a:off x="5781929" y="1211391"/>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4" name="Moon 1493"/>
          <p:cNvSpPr/>
          <p:nvPr userDrawn="1"/>
        </p:nvSpPr>
        <p:spPr>
          <a:xfrm>
            <a:off x="5781929"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5" name="Rectangle 1494"/>
          <p:cNvSpPr/>
          <p:nvPr userDrawn="1"/>
        </p:nvSpPr>
        <p:spPr>
          <a:xfrm>
            <a:off x="6094456" y="1142594"/>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6" name="Oval 1495"/>
          <p:cNvSpPr/>
          <p:nvPr userDrawn="1"/>
        </p:nvSpPr>
        <p:spPr>
          <a:xfrm>
            <a:off x="6162832" y="1211391"/>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7" name="Moon 1496"/>
          <p:cNvSpPr/>
          <p:nvPr userDrawn="1"/>
        </p:nvSpPr>
        <p:spPr>
          <a:xfrm>
            <a:off x="6162832"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8" name="Rectangle 1497"/>
          <p:cNvSpPr/>
          <p:nvPr userDrawn="1"/>
        </p:nvSpPr>
        <p:spPr>
          <a:xfrm>
            <a:off x="6475360" y="114259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9" name="Oval 1498"/>
          <p:cNvSpPr/>
          <p:nvPr userDrawn="1"/>
        </p:nvSpPr>
        <p:spPr>
          <a:xfrm>
            <a:off x="6543736" y="121139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0" name="Moon 1499"/>
          <p:cNvSpPr/>
          <p:nvPr userDrawn="1"/>
        </p:nvSpPr>
        <p:spPr>
          <a:xfrm>
            <a:off x="6543736"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1" name="Rectangle 1500"/>
          <p:cNvSpPr/>
          <p:nvPr userDrawn="1"/>
        </p:nvSpPr>
        <p:spPr>
          <a:xfrm>
            <a:off x="6856263" y="1142594"/>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2" name="Oval 1501"/>
          <p:cNvSpPr/>
          <p:nvPr userDrawn="1"/>
        </p:nvSpPr>
        <p:spPr>
          <a:xfrm>
            <a:off x="6924639" y="1211391"/>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3" name="Moon 1502"/>
          <p:cNvSpPr/>
          <p:nvPr userDrawn="1"/>
        </p:nvSpPr>
        <p:spPr>
          <a:xfrm>
            <a:off x="6924639"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4" name="Rectangle 1503"/>
          <p:cNvSpPr/>
          <p:nvPr userDrawn="1"/>
        </p:nvSpPr>
        <p:spPr>
          <a:xfrm>
            <a:off x="7237167" y="1142594"/>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05" name="Oval 1504"/>
          <p:cNvSpPr/>
          <p:nvPr userDrawn="1"/>
        </p:nvSpPr>
        <p:spPr>
          <a:xfrm>
            <a:off x="7305543" y="1211391"/>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6" name="Moon 1505"/>
          <p:cNvSpPr/>
          <p:nvPr userDrawn="1"/>
        </p:nvSpPr>
        <p:spPr>
          <a:xfrm>
            <a:off x="7305543"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7" name="Rectangle 1506"/>
          <p:cNvSpPr/>
          <p:nvPr userDrawn="1"/>
        </p:nvSpPr>
        <p:spPr>
          <a:xfrm>
            <a:off x="7618070" y="1142594"/>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08" name="Oval 1507"/>
          <p:cNvSpPr/>
          <p:nvPr userDrawn="1"/>
        </p:nvSpPr>
        <p:spPr>
          <a:xfrm>
            <a:off x="7686446" y="1211391"/>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9" name="Moon 1508"/>
          <p:cNvSpPr/>
          <p:nvPr userDrawn="1"/>
        </p:nvSpPr>
        <p:spPr>
          <a:xfrm>
            <a:off x="7686446"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0" name="Rectangle 1509"/>
          <p:cNvSpPr/>
          <p:nvPr userDrawn="1"/>
        </p:nvSpPr>
        <p:spPr>
          <a:xfrm>
            <a:off x="7998974" y="114259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1" name="Oval 1510"/>
          <p:cNvSpPr/>
          <p:nvPr userDrawn="1"/>
        </p:nvSpPr>
        <p:spPr>
          <a:xfrm>
            <a:off x="8067350" y="121139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2" name="Moon 1511"/>
          <p:cNvSpPr/>
          <p:nvPr userDrawn="1"/>
        </p:nvSpPr>
        <p:spPr>
          <a:xfrm>
            <a:off x="8067350"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3" name="Rectangle 1512"/>
          <p:cNvSpPr/>
          <p:nvPr userDrawn="1"/>
        </p:nvSpPr>
        <p:spPr>
          <a:xfrm>
            <a:off x="8379877" y="114259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4" name="Oval 1513"/>
          <p:cNvSpPr/>
          <p:nvPr userDrawn="1"/>
        </p:nvSpPr>
        <p:spPr>
          <a:xfrm>
            <a:off x="8448253" y="121139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5" name="Moon 1514"/>
          <p:cNvSpPr/>
          <p:nvPr userDrawn="1"/>
        </p:nvSpPr>
        <p:spPr>
          <a:xfrm>
            <a:off x="8448253"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6" name="Rectangle 1515"/>
          <p:cNvSpPr/>
          <p:nvPr userDrawn="1"/>
        </p:nvSpPr>
        <p:spPr>
          <a:xfrm>
            <a:off x="8760781" y="114259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7" name="Oval 1516"/>
          <p:cNvSpPr/>
          <p:nvPr userDrawn="1"/>
        </p:nvSpPr>
        <p:spPr>
          <a:xfrm>
            <a:off x="8829157" y="121139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8" name="Moon 1517"/>
          <p:cNvSpPr/>
          <p:nvPr userDrawn="1"/>
        </p:nvSpPr>
        <p:spPr>
          <a:xfrm>
            <a:off x="8829157"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9" name="Rectangle 1518"/>
          <p:cNvSpPr/>
          <p:nvPr userDrawn="1"/>
        </p:nvSpPr>
        <p:spPr>
          <a:xfrm>
            <a:off x="0" y="76173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20" name="Oval 1519"/>
          <p:cNvSpPr/>
          <p:nvPr userDrawn="1"/>
        </p:nvSpPr>
        <p:spPr>
          <a:xfrm>
            <a:off x="68376" y="83052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1" name="Moon 1520"/>
          <p:cNvSpPr/>
          <p:nvPr userDrawn="1"/>
        </p:nvSpPr>
        <p:spPr>
          <a:xfrm>
            <a:off x="68376"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2" name="Rectangle 1521"/>
          <p:cNvSpPr/>
          <p:nvPr userDrawn="1"/>
        </p:nvSpPr>
        <p:spPr>
          <a:xfrm>
            <a:off x="380904" y="76173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23" name="Oval 1522"/>
          <p:cNvSpPr/>
          <p:nvPr userDrawn="1"/>
        </p:nvSpPr>
        <p:spPr>
          <a:xfrm>
            <a:off x="449280" y="83052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4" name="Moon 1523"/>
          <p:cNvSpPr/>
          <p:nvPr userDrawn="1"/>
        </p:nvSpPr>
        <p:spPr>
          <a:xfrm>
            <a:off x="449280"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5" name="Rectangle 1524"/>
          <p:cNvSpPr/>
          <p:nvPr userDrawn="1"/>
        </p:nvSpPr>
        <p:spPr>
          <a:xfrm>
            <a:off x="761807" y="76173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6" name="Oval 1525"/>
          <p:cNvSpPr/>
          <p:nvPr userDrawn="1"/>
        </p:nvSpPr>
        <p:spPr>
          <a:xfrm>
            <a:off x="830183" y="83052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7" name="Moon 1526"/>
          <p:cNvSpPr/>
          <p:nvPr userDrawn="1"/>
        </p:nvSpPr>
        <p:spPr>
          <a:xfrm>
            <a:off x="830183"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8" name="Rectangle 1527"/>
          <p:cNvSpPr/>
          <p:nvPr userDrawn="1"/>
        </p:nvSpPr>
        <p:spPr>
          <a:xfrm>
            <a:off x="1142711" y="76173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9" name="Oval 1528"/>
          <p:cNvSpPr/>
          <p:nvPr userDrawn="1"/>
        </p:nvSpPr>
        <p:spPr>
          <a:xfrm>
            <a:off x="1211087" y="83052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0" name="Moon 1529"/>
          <p:cNvSpPr/>
          <p:nvPr userDrawn="1"/>
        </p:nvSpPr>
        <p:spPr>
          <a:xfrm>
            <a:off x="1211087"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1" name="Rectangle 1530"/>
          <p:cNvSpPr/>
          <p:nvPr userDrawn="1"/>
        </p:nvSpPr>
        <p:spPr>
          <a:xfrm>
            <a:off x="1523614" y="76173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2" name="Oval 1531"/>
          <p:cNvSpPr/>
          <p:nvPr userDrawn="1"/>
        </p:nvSpPr>
        <p:spPr>
          <a:xfrm>
            <a:off x="1591990" y="83052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3" name="Moon 1532"/>
          <p:cNvSpPr/>
          <p:nvPr userDrawn="1"/>
        </p:nvSpPr>
        <p:spPr>
          <a:xfrm>
            <a:off x="1591990"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4" name="Rectangle 1533"/>
          <p:cNvSpPr/>
          <p:nvPr userDrawn="1"/>
        </p:nvSpPr>
        <p:spPr>
          <a:xfrm>
            <a:off x="1904518" y="76173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5" name="Oval 1534"/>
          <p:cNvSpPr/>
          <p:nvPr userDrawn="1"/>
        </p:nvSpPr>
        <p:spPr>
          <a:xfrm>
            <a:off x="1972894" y="83052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6" name="Moon 1535"/>
          <p:cNvSpPr/>
          <p:nvPr userDrawn="1"/>
        </p:nvSpPr>
        <p:spPr>
          <a:xfrm>
            <a:off x="1972894"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7" name="Rectangle 1536"/>
          <p:cNvSpPr/>
          <p:nvPr userDrawn="1"/>
        </p:nvSpPr>
        <p:spPr>
          <a:xfrm>
            <a:off x="2285421" y="76173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8" name="Oval 1537"/>
          <p:cNvSpPr/>
          <p:nvPr userDrawn="1"/>
        </p:nvSpPr>
        <p:spPr>
          <a:xfrm>
            <a:off x="2353797" y="83052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9" name="Moon 1538"/>
          <p:cNvSpPr/>
          <p:nvPr userDrawn="1"/>
        </p:nvSpPr>
        <p:spPr>
          <a:xfrm>
            <a:off x="2353797"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0" name="Rectangle 1539"/>
          <p:cNvSpPr/>
          <p:nvPr userDrawn="1"/>
        </p:nvSpPr>
        <p:spPr>
          <a:xfrm>
            <a:off x="2666325" y="76173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1" name="Oval 1540"/>
          <p:cNvSpPr/>
          <p:nvPr userDrawn="1"/>
        </p:nvSpPr>
        <p:spPr>
          <a:xfrm>
            <a:off x="2734701" y="83052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2" name="Moon 1541"/>
          <p:cNvSpPr/>
          <p:nvPr userDrawn="1"/>
        </p:nvSpPr>
        <p:spPr>
          <a:xfrm>
            <a:off x="2734701"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3" name="Rectangle 1542"/>
          <p:cNvSpPr/>
          <p:nvPr userDrawn="1"/>
        </p:nvSpPr>
        <p:spPr>
          <a:xfrm>
            <a:off x="3047228" y="76173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4" name="Oval 1543"/>
          <p:cNvSpPr/>
          <p:nvPr userDrawn="1"/>
        </p:nvSpPr>
        <p:spPr>
          <a:xfrm>
            <a:off x="3115604" y="83052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5" name="Moon 1544"/>
          <p:cNvSpPr/>
          <p:nvPr userDrawn="1"/>
        </p:nvSpPr>
        <p:spPr>
          <a:xfrm>
            <a:off x="3115604"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6" name="Rectangle 1545"/>
          <p:cNvSpPr/>
          <p:nvPr userDrawn="1"/>
        </p:nvSpPr>
        <p:spPr>
          <a:xfrm>
            <a:off x="3428132" y="76173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7" name="Oval 1546"/>
          <p:cNvSpPr/>
          <p:nvPr userDrawn="1"/>
        </p:nvSpPr>
        <p:spPr>
          <a:xfrm>
            <a:off x="3496508" y="83052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8" name="Moon 1547"/>
          <p:cNvSpPr/>
          <p:nvPr userDrawn="1"/>
        </p:nvSpPr>
        <p:spPr>
          <a:xfrm>
            <a:off x="3496508"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9" name="Rectangle 1548"/>
          <p:cNvSpPr/>
          <p:nvPr userDrawn="1"/>
        </p:nvSpPr>
        <p:spPr>
          <a:xfrm>
            <a:off x="3809035" y="76173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0" name="Oval 1549"/>
          <p:cNvSpPr/>
          <p:nvPr userDrawn="1"/>
        </p:nvSpPr>
        <p:spPr>
          <a:xfrm>
            <a:off x="3877411" y="83052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1" name="Moon 1550"/>
          <p:cNvSpPr/>
          <p:nvPr userDrawn="1"/>
        </p:nvSpPr>
        <p:spPr>
          <a:xfrm>
            <a:off x="3877411"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2" name="Rectangle 1551"/>
          <p:cNvSpPr/>
          <p:nvPr userDrawn="1"/>
        </p:nvSpPr>
        <p:spPr>
          <a:xfrm>
            <a:off x="4189939" y="76173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3" name="Oval 1552"/>
          <p:cNvSpPr/>
          <p:nvPr userDrawn="1"/>
        </p:nvSpPr>
        <p:spPr>
          <a:xfrm>
            <a:off x="4258315" y="83052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4" name="Moon 1553"/>
          <p:cNvSpPr/>
          <p:nvPr userDrawn="1"/>
        </p:nvSpPr>
        <p:spPr>
          <a:xfrm>
            <a:off x="4258315"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5" name="Rectangle 1554"/>
          <p:cNvSpPr/>
          <p:nvPr userDrawn="1"/>
        </p:nvSpPr>
        <p:spPr>
          <a:xfrm>
            <a:off x="4570842" y="76173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6" name="Oval 1555"/>
          <p:cNvSpPr/>
          <p:nvPr userDrawn="1"/>
        </p:nvSpPr>
        <p:spPr>
          <a:xfrm>
            <a:off x="4639218" y="83052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7" name="Moon 1556"/>
          <p:cNvSpPr/>
          <p:nvPr userDrawn="1"/>
        </p:nvSpPr>
        <p:spPr>
          <a:xfrm>
            <a:off x="4639218"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8" name="Rectangle 1557"/>
          <p:cNvSpPr/>
          <p:nvPr userDrawn="1"/>
        </p:nvSpPr>
        <p:spPr>
          <a:xfrm>
            <a:off x="4951746" y="76173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9" name="Oval 1558"/>
          <p:cNvSpPr/>
          <p:nvPr userDrawn="1"/>
        </p:nvSpPr>
        <p:spPr>
          <a:xfrm>
            <a:off x="5020122" y="83052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0" name="Moon 1559"/>
          <p:cNvSpPr/>
          <p:nvPr userDrawn="1"/>
        </p:nvSpPr>
        <p:spPr>
          <a:xfrm>
            <a:off x="5020122"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1" name="Rectangle 1560"/>
          <p:cNvSpPr/>
          <p:nvPr userDrawn="1"/>
        </p:nvSpPr>
        <p:spPr>
          <a:xfrm>
            <a:off x="5332649" y="76173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2" name="Oval 1561"/>
          <p:cNvSpPr/>
          <p:nvPr userDrawn="1"/>
        </p:nvSpPr>
        <p:spPr>
          <a:xfrm>
            <a:off x="5401025" y="83052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3" name="Moon 1562"/>
          <p:cNvSpPr/>
          <p:nvPr userDrawn="1"/>
        </p:nvSpPr>
        <p:spPr>
          <a:xfrm>
            <a:off x="5401025"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4" name="Rectangle 1563"/>
          <p:cNvSpPr/>
          <p:nvPr userDrawn="1"/>
        </p:nvSpPr>
        <p:spPr>
          <a:xfrm>
            <a:off x="5713553" y="76173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5" name="Oval 1564"/>
          <p:cNvSpPr/>
          <p:nvPr userDrawn="1"/>
        </p:nvSpPr>
        <p:spPr>
          <a:xfrm>
            <a:off x="5781929" y="83052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6" name="Moon 1565"/>
          <p:cNvSpPr/>
          <p:nvPr userDrawn="1"/>
        </p:nvSpPr>
        <p:spPr>
          <a:xfrm>
            <a:off x="5781929"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7" name="Rectangle 1566"/>
          <p:cNvSpPr/>
          <p:nvPr userDrawn="1"/>
        </p:nvSpPr>
        <p:spPr>
          <a:xfrm>
            <a:off x="6094456" y="76173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8" name="Oval 1567"/>
          <p:cNvSpPr/>
          <p:nvPr userDrawn="1"/>
        </p:nvSpPr>
        <p:spPr>
          <a:xfrm>
            <a:off x="6162832" y="83052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9" name="Moon 1568"/>
          <p:cNvSpPr/>
          <p:nvPr userDrawn="1"/>
        </p:nvSpPr>
        <p:spPr>
          <a:xfrm>
            <a:off x="6162832"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0" name="Rectangle 1569"/>
          <p:cNvSpPr/>
          <p:nvPr userDrawn="1"/>
        </p:nvSpPr>
        <p:spPr>
          <a:xfrm>
            <a:off x="6475360" y="76173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1" name="Oval 1570"/>
          <p:cNvSpPr/>
          <p:nvPr userDrawn="1"/>
        </p:nvSpPr>
        <p:spPr>
          <a:xfrm>
            <a:off x="6543736" y="83052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2" name="Moon 1571"/>
          <p:cNvSpPr/>
          <p:nvPr userDrawn="1"/>
        </p:nvSpPr>
        <p:spPr>
          <a:xfrm>
            <a:off x="6543736"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3" name="Rectangle 1572"/>
          <p:cNvSpPr/>
          <p:nvPr userDrawn="1"/>
        </p:nvSpPr>
        <p:spPr>
          <a:xfrm>
            <a:off x="6856263" y="76173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4" name="Oval 1573"/>
          <p:cNvSpPr/>
          <p:nvPr userDrawn="1"/>
        </p:nvSpPr>
        <p:spPr>
          <a:xfrm>
            <a:off x="6924639" y="83052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5" name="Moon 1574"/>
          <p:cNvSpPr/>
          <p:nvPr userDrawn="1"/>
        </p:nvSpPr>
        <p:spPr>
          <a:xfrm>
            <a:off x="6924639"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6" name="Rectangle 1575"/>
          <p:cNvSpPr/>
          <p:nvPr userDrawn="1"/>
        </p:nvSpPr>
        <p:spPr>
          <a:xfrm>
            <a:off x="7237167" y="76173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7" name="Oval 1576"/>
          <p:cNvSpPr/>
          <p:nvPr userDrawn="1"/>
        </p:nvSpPr>
        <p:spPr>
          <a:xfrm>
            <a:off x="7305543" y="83052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8" name="Moon 1577"/>
          <p:cNvSpPr/>
          <p:nvPr userDrawn="1"/>
        </p:nvSpPr>
        <p:spPr>
          <a:xfrm>
            <a:off x="7305543"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9" name="Rectangle 1578"/>
          <p:cNvSpPr/>
          <p:nvPr userDrawn="1"/>
        </p:nvSpPr>
        <p:spPr>
          <a:xfrm>
            <a:off x="7618070" y="76173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0" name="Oval 1579"/>
          <p:cNvSpPr/>
          <p:nvPr userDrawn="1"/>
        </p:nvSpPr>
        <p:spPr>
          <a:xfrm>
            <a:off x="7686446" y="83052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1" name="Moon 1580"/>
          <p:cNvSpPr/>
          <p:nvPr userDrawn="1"/>
        </p:nvSpPr>
        <p:spPr>
          <a:xfrm>
            <a:off x="7686446"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2" name="Rectangle 1581"/>
          <p:cNvSpPr/>
          <p:nvPr userDrawn="1"/>
        </p:nvSpPr>
        <p:spPr>
          <a:xfrm>
            <a:off x="7998974" y="76173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3" name="Oval 1582"/>
          <p:cNvSpPr/>
          <p:nvPr userDrawn="1"/>
        </p:nvSpPr>
        <p:spPr>
          <a:xfrm>
            <a:off x="8067350" y="83052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4" name="Moon 1583"/>
          <p:cNvSpPr/>
          <p:nvPr userDrawn="1"/>
        </p:nvSpPr>
        <p:spPr>
          <a:xfrm>
            <a:off x="8067350"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5" name="Rectangle 1584"/>
          <p:cNvSpPr/>
          <p:nvPr userDrawn="1"/>
        </p:nvSpPr>
        <p:spPr>
          <a:xfrm>
            <a:off x="8379877" y="76173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6" name="Oval 1585"/>
          <p:cNvSpPr/>
          <p:nvPr userDrawn="1"/>
        </p:nvSpPr>
        <p:spPr>
          <a:xfrm>
            <a:off x="8448253" y="83052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7" name="Moon 1586"/>
          <p:cNvSpPr/>
          <p:nvPr userDrawn="1"/>
        </p:nvSpPr>
        <p:spPr>
          <a:xfrm>
            <a:off x="8448253"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8" name="Rectangle 1587"/>
          <p:cNvSpPr/>
          <p:nvPr userDrawn="1"/>
        </p:nvSpPr>
        <p:spPr>
          <a:xfrm>
            <a:off x="8760781" y="76173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9" name="Oval 1588"/>
          <p:cNvSpPr/>
          <p:nvPr userDrawn="1"/>
        </p:nvSpPr>
        <p:spPr>
          <a:xfrm>
            <a:off x="8829157" y="83052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0" name="Moon 1589"/>
          <p:cNvSpPr/>
          <p:nvPr userDrawn="1"/>
        </p:nvSpPr>
        <p:spPr>
          <a:xfrm>
            <a:off x="8829157"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1" name="Rectangle 1590"/>
          <p:cNvSpPr/>
          <p:nvPr userDrawn="1"/>
        </p:nvSpPr>
        <p:spPr>
          <a:xfrm>
            <a:off x="0"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2" name="Oval 1591"/>
          <p:cNvSpPr/>
          <p:nvPr userDrawn="1"/>
        </p:nvSpPr>
        <p:spPr>
          <a:xfrm>
            <a:off x="68376"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3" name="Moon 1592"/>
          <p:cNvSpPr/>
          <p:nvPr userDrawn="1"/>
        </p:nvSpPr>
        <p:spPr>
          <a:xfrm>
            <a:off x="68376"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4" name="Rectangle 1593"/>
          <p:cNvSpPr/>
          <p:nvPr userDrawn="1"/>
        </p:nvSpPr>
        <p:spPr>
          <a:xfrm>
            <a:off x="380904" y="380865"/>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5" name="Oval 1594"/>
          <p:cNvSpPr/>
          <p:nvPr userDrawn="1"/>
        </p:nvSpPr>
        <p:spPr>
          <a:xfrm>
            <a:off x="449280" y="449662"/>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6" name="Moon 1595"/>
          <p:cNvSpPr/>
          <p:nvPr userDrawn="1"/>
        </p:nvSpPr>
        <p:spPr>
          <a:xfrm>
            <a:off x="449280"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7" name="Rectangle 1596"/>
          <p:cNvSpPr/>
          <p:nvPr userDrawn="1"/>
        </p:nvSpPr>
        <p:spPr>
          <a:xfrm>
            <a:off x="761807"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8" name="Oval 1597"/>
          <p:cNvSpPr/>
          <p:nvPr userDrawn="1"/>
        </p:nvSpPr>
        <p:spPr>
          <a:xfrm>
            <a:off x="830183"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9" name="Moon 1598"/>
          <p:cNvSpPr/>
          <p:nvPr userDrawn="1"/>
        </p:nvSpPr>
        <p:spPr>
          <a:xfrm>
            <a:off x="830183"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0" name="Rectangle 1599"/>
          <p:cNvSpPr/>
          <p:nvPr userDrawn="1"/>
        </p:nvSpPr>
        <p:spPr>
          <a:xfrm>
            <a:off x="1142711"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1" name="Oval 1600"/>
          <p:cNvSpPr/>
          <p:nvPr userDrawn="1"/>
        </p:nvSpPr>
        <p:spPr>
          <a:xfrm>
            <a:off x="1211087"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2" name="Moon 1601"/>
          <p:cNvSpPr/>
          <p:nvPr userDrawn="1"/>
        </p:nvSpPr>
        <p:spPr>
          <a:xfrm>
            <a:off x="1211087"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3" name="Rectangle 1602"/>
          <p:cNvSpPr/>
          <p:nvPr userDrawn="1"/>
        </p:nvSpPr>
        <p:spPr>
          <a:xfrm>
            <a:off x="1523614" y="380865"/>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04" name="Oval 1603"/>
          <p:cNvSpPr/>
          <p:nvPr userDrawn="1"/>
        </p:nvSpPr>
        <p:spPr>
          <a:xfrm>
            <a:off x="1591990" y="449662"/>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5" name="Moon 1604"/>
          <p:cNvSpPr/>
          <p:nvPr userDrawn="1"/>
        </p:nvSpPr>
        <p:spPr>
          <a:xfrm>
            <a:off x="1591990"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6" name="Rectangle 1605"/>
          <p:cNvSpPr/>
          <p:nvPr userDrawn="1"/>
        </p:nvSpPr>
        <p:spPr>
          <a:xfrm>
            <a:off x="1904518" y="380865"/>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07" name="Oval 1606"/>
          <p:cNvSpPr/>
          <p:nvPr userDrawn="1"/>
        </p:nvSpPr>
        <p:spPr>
          <a:xfrm>
            <a:off x="1972894" y="449662"/>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8" name="Moon 1607"/>
          <p:cNvSpPr/>
          <p:nvPr userDrawn="1"/>
        </p:nvSpPr>
        <p:spPr>
          <a:xfrm>
            <a:off x="1972894"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9" name="Rectangle 1608"/>
          <p:cNvSpPr/>
          <p:nvPr userDrawn="1"/>
        </p:nvSpPr>
        <p:spPr>
          <a:xfrm>
            <a:off x="2285421"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0" name="Oval 1609"/>
          <p:cNvSpPr/>
          <p:nvPr userDrawn="1"/>
        </p:nvSpPr>
        <p:spPr>
          <a:xfrm>
            <a:off x="2353797"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1" name="Moon 1610"/>
          <p:cNvSpPr/>
          <p:nvPr userDrawn="1"/>
        </p:nvSpPr>
        <p:spPr>
          <a:xfrm>
            <a:off x="2353797"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2" name="Rectangle 1611"/>
          <p:cNvSpPr/>
          <p:nvPr userDrawn="1"/>
        </p:nvSpPr>
        <p:spPr>
          <a:xfrm>
            <a:off x="2666325" y="380865"/>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3" name="Oval 1612"/>
          <p:cNvSpPr/>
          <p:nvPr userDrawn="1"/>
        </p:nvSpPr>
        <p:spPr>
          <a:xfrm>
            <a:off x="2734701" y="449662"/>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4" name="Moon 1613"/>
          <p:cNvSpPr/>
          <p:nvPr userDrawn="1"/>
        </p:nvSpPr>
        <p:spPr>
          <a:xfrm>
            <a:off x="2734701"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5" name="Rectangle 1614"/>
          <p:cNvSpPr/>
          <p:nvPr userDrawn="1"/>
        </p:nvSpPr>
        <p:spPr>
          <a:xfrm>
            <a:off x="3047228" y="380865"/>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16" name="Oval 1615"/>
          <p:cNvSpPr/>
          <p:nvPr userDrawn="1"/>
        </p:nvSpPr>
        <p:spPr>
          <a:xfrm>
            <a:off x="3115604" y="449662"/>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7" name="Moon 1616"/>
          <p:cNvSpPr/>
          <p:nvPr userDrawn="1"/>
        </p:nvSpPr>
        <p:spPr>
          <a:xfrm>
            <a:off x="3115604"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8" name="Rectangle 1617"/>
          <p:cNvSpPr/>
          <p:nvPr userDrawn="1"/>
        </p:nvSpPr>
        <p:spPr>
          <a:xfrm>
            <a:off x="3428132"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9" name="Oval 1618"/>
          <p:cNvSpPr/>
          <p:nvPr userDrawn="1"/>
        </p:nvSpPr>
        <p:spPr>
          <a:xfrm>
            <a:off x="3496508"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0" name="Moon 1619"/>
          <p:cNvSpPr/>
          <p:nvPr userDrawn="1"/>
        </p:nvSpPr>
        <p:spPr>
          <a:xfrm>
            <a:off x="3496508"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1" name="Rectangle 1620"/>
          <p:cNvSpPr/>
          <p:nvPr userDrawn="1"/>
        </p:nvSpPr>
        <p:spPr>
          <a:xfrm>
            <a:off x="3809035"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2" name="Oval 1621"/>
          <p:cNvSpPr/>
          <p:nvPr userDrawn="1"/>
        </p:nvSpPr>
        <p:spPr>
          <a:xfrm>
            <a:off x="3877411"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3" name="Moon 1622"/>
          <p:cNvSpPr/>
          <p:nvPr userDrawn="1"/>
        </p:nvSpPr>
        <p:spPr>
          <a:xfrm>
            <a:off x="3877411"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4" name="Rectangle 1623"/>
          <p:cNvSpPr/>
          <p:nvPr userDrawn="1"/>
        </p:nvSpPr>
        <p:spPr>
          <a:xfrm>
            <a:off x="4189939" y="380865"/>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5" name="Oval 1624"/>
          <p:cNvSpPr/>
          <p:nvPr userDrawn="1"/>
        </p:nvSpPr>
        <p:spPr>
          <a:xfrm>
            <a:off x="4258315" y="449662"/>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6" name="Moon 1625"/>
          <p:cNvSpPr/>
          <p:nvPr userDrawn="1"/>
        </p:nvSpPr>
        <p:spPr>
          <a:xfrm>
            <a:off x="4258315"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7" name="Rectangle 1626"/>
          <p:cNvSpPr/>
          <p:nvPr userDrawn="1"/>
        </p:nvSpPr>
        <p:spPr>
          <a:xfrm>
            <a:off x="4570842" y="380865"/>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8" name="Oval 1627"/>
          <p:cNvSpPr/>
          <p:nvPr userDrawn="1"/>
        </p:nvSpPr>
        <p:spPr>
          <a:xfrm>
            <a:off x="4639218" y="449662"/>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9" name="Moon 1628"/>
          <p:cNvSpPr/>
          <p:nvPr userDrawn="1"/>
        </p:nvSpPr>
        <p:spPr>
          <a:xfrm>
            <a:off x="4639218"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0" name="Rectangle 1629"/>
          <p:cNvSpPr/>
          <p:nvPr userDrawn="1"/>
        </p:nvSpPr>
        <p:spPr>
          <a:xfrm>
            <a:off x="4951746" y="380865"/>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31" name="Oval 1630"/>
          <p:cNvSpPr/>
          <p:nvPr userDrawn="1"/>
        </p:nvSpPr>
        <p:spPr>
          <a:xfrm>
            <a:off x="5020122" y="449662"/>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2" name="Moon 1631"/>
          <p:cNvSpPr/>
          <p:nvPr userDrawn="1"/>
        </p:nvSpPr>
        <p:spPr>
          <a:xfrm>
            <a:off x="5020122"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3" name="Rectangle 1632"/>
          <p:cNvSpPr/>
          <p:nvPr userDrawn="1"/>
        </p:nvSpPr>
        <p:spPr>
          <a:xfrm>
            <a:off x="5332649" y="380865"/>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4" name="Oval 1633"/>
          <p:cNvSpPr/>
          <p:nvPr userDrawn="1"/>
        </p:nvSpPr>
        <p:spPr>
          <a:xfrm>
            <a:off x="5401025" y="449662"/>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5" name="Moon 1634"/>
          <p:cNvSpPr/>
          <p:nvPr userDrawn="1"/>
        </p:nvSpPr>
        <p:spPr>
          <a:xfrm>
            <a:off x="5401025"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6" name="Rectangle 1635"/>
          <p:cNvSpPr/>
          <p:nvPr userDrawn="1"/>
        </p:nvSpPr>
        <p:spPr>
          <a:xfrm>
            <a:off x="5713553" y="380865"/>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7" name="Oval 1636"/>
          <p:cNvSpPr/>
          <p:nvPr userDrawn="1"/>
        </p:nvSpPr>
        <p:spPr>
          <a:xfrm>
            <a:off x="5781929" y="449662"/>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8" name="Moon 1637"/>
          <p:cNvSpPr/>
          <p:nvPr userDrawn="1"/>
        </p:nvSpPr>
        <p:spPr>
          <a:xfrm>
            <a:off x="5781929"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9" name="Rectangle 1638"/>
          <p:cNvSpPr/>
          <p:nvPr userDrawn="1"/>
        </p:nvSpPr>
        <p:spPr>
          <a:xfrm>
            <a:off x="6094456" y="380865"/>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0" name="Oval 1639"/>
          <p:cNvSpPr/>
          <p:nvPr userDrawn="1"/>
        </p:nvSpPr>
        <p:spPr>
          <a:xfrm>
            <a:off x="6162832" y="449662"/>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1" name="Moon 1640"/>
          <p:cNvSpPr/>
          <p:nvPr userDrawn="1"/>
        </p:nvSpPr>
        <p:spPr>
          <a:xfrm>
            <a:off x="6162832"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2" name="Rectangle 1641"/>
          <p:cNvSpPr/>
          <p:nvPr userDrawn="1"/>
        </p:nvSpPr>
        <p:spPr>
          <a:xfrm>
            <a:off x="6475360"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3" name="Oval 1642"/>
          <p:cNvSpPr/>
          <p:nvPr userDrawn="1"/>
        </p:nvSpPr>
        <p:spPr>
          <a:xfrm>
            <a:off x="6543736"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4" name="Moon 1643"/>
          <p:cNvSpPr/>
          <p:nvPr userDrawn="1"/>
        </p:nvSpPr>
        <p:spPr>
          <a:xfrm>
            <a:off x="6543736"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5" name="Rectangle 1644"/>
          <p:cNvSpPr/>
          <p:nvPr userDrawn="1"/>
        </p:nvSpPr>
        <p:spPr>
          <a:xfrm>
            <a:off x="6856263"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6" name="Oval 1645"/>
          <p:cNvSpPr/>
          <p:nvPr userDrawn="1"/>
        </p:nvSpPr>
        <p:spPr>
          <a:xfrm>
            <a:off x="6924639"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7" name="Moon 1646"/>
          <p:cNvSpPr/>
          <p:nvPr userDrawn="1"/>
        </p:nvSpPr>
        <p:spPr>
          <a:xfrm>
            <a:off x="6924639"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8" name="Rectangle 1647"/>
          <p:cNvSpPr/>
          <p:nvPr userDrawn="1"/>
        </p:nvSpPr>
        <p:spPr>
          <a:xfrm>
            <a:off x="7237167" y="380865"/>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9" name="Oval 1648"/>
          <p:cNvSpPr/>
          <p:nvPr userDrawn="1"/>
        </p:nvSpPr>
        <p:spPr>
          <a:xfrm>
            <a:off x="7305543" y="449662"/>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0" name="Moon 1649"/>
          <p:cNvSpPr/>
          <p:nvPr userDrawn="1"/>
        </p:nvSpPr>
        <p:spPr>
          <a:xfrm>
            <a:off x="7305543"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1" name="Rectangle 1650"/>
          <p:cNvSpPr/>
          <p:nvPr userDrawn="1"/>
        </p:nvSpPr>
        <p:spPr>
          <a:xfrm>
            <a:off x="7618070" y="380865"/>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6" name="Oval 1735"/>
          <p:cNvSpPr/>
          <p:nvPr userDrawn="1"/>
        </p:nvSpPr>
        <p:spPr>
          <a:xfrm>
            <a:off x="7686446" y="449662"/>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7" name="Moon 1736"/>
          <p:cNvSpPr/>
          <p:nvPr userDrawn="1"/>
        </p:nvSpPr>
        <p:spPr>
          <a:xfrm>
            <a:off x="7686446"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8" name="Rectangle 1737"/>
          <p:cNvSpPr/>
          <p:nvPr userDrawn="1"/>
        </p:nvSpPr>
        <p:spPr>
          <a:xfrm>
            <a:off x="7998974" y="380865"/>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39" name="Oval 1738"/>
          <p:cNvSpPr/>
          <p:nvPr userDrawn="1"/>
        </p:nvSpPr>
        <p:spPr>
          <a:xfrm>
            <a:off x="8067350" y="449662"/>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0" name="Moon 1739"/>
          <p:cNvSpPr/>
          <p:nvPr userDrawn="1"/>
        </p:nvSpPr>
        <p:spPr>
          <a:xfrm>
            <a:off x="8067350"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1" name="Rectangle 1740"/>
          <p:cNvSpPr/>
          <p:nvPr userDrawn="1"/>
        </p:nvSpPr>
        <p:spPr>
          <a:xfrm>
            <a:off x="8379877" y="380865"/>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2" name="Oval 1741"/>
          <p:cNvSpPr/>
          <p:nvPr userDrawn="1"/>
        </p:nvSpPr>
        <p:spPr>
          <a:xfrm>
            <a:off x="8448253" y="449662"/>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3" name="Moon 1742"/>
          <p:cNvSpPr/>
          <p:nvPr userDrawn="1"/>
        </p:nvSpPr>
        <p:spPr>
          <a:xfrm>
            <a:off x="8448253"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4" name="Rectangle 1743"/>
          <p:cNvSpPr/>
          <p:nvPr userDrawn="1"/>
        </p:nvSpPr>
        <p:spPr>
          <a:xfrm>
            <a:off x="8760781" y="380865"/>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5" name="Oval 1744"/>
          <p:cNvSpPr/>
          <p:nvPr userDrawn="1"/>
        </p:nvSpPr>
        <p:spPr>
          <a:xfrm>
            <a:off x="8829157" y="449662"/>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6" name="Moon 1745"/>
          <p:cNvSpPr/>
          <p:nvPr userDrawn="1"/>
        </p:nvSpPr>
        <p:spPr>
          <a:xfrm>
            <a:off x="8829157"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7" name="Rectangle 1746"/>
          <p:cNvSpPr/>
          <p:nvPr userDrawn="1"/>
        </p:nvSpPr>
        <p:spPr>
          <a:xfrm>
            <a:off x="0" y="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8" name="Oval 1747"/>
          <p:cNvSpPr/>
          <p:nvPr userDrawn="1"/>
        </p:nvSpPr>
        <p:spPr>
          <a:xfrm>
            <a:off x="68376" y="687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9" name="Moon 1748"/>
          <p:cNvSpPr/>
          <p:nvPr userDrawn="1"/>
        </p:nvSpPr>
        <p:spPr>
          <a:xfrm>
            <a:off x="68376"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0" name="Rectangle 1749"/>
          <p:cNvSpPr/>
          <p:nvPr userDrawn="1"/>
        </p:nvSpPr>
        <p:spPr>
          <a:xfrm>
            <a:off x="380904" y="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1" name="Oval 1750"/>
          <p:cNvSpPr/>
          <p:nvPr userDrawn="1"/>
        </p:nvSpPr>
        <p:spPr>
          <a:xfrm>
            <a:off x="449280" y="687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2" name="Moon 1751"/>
          <p:cNvSpPr/>
          <p:nvPr userDrawn="1"/>
        </p:nvSpPr>
        <p:spPr>
          <a:xfrm>
            <a:off x="449280"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3" name="Rectangle 1752"/>
          <p:cNvSpPr/>
          <p:nvPr userDrawn="1"/>
        </p:nvSpPr>
        <p:spPr>
          <a:xfrm>
            <a:off x="761807"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4" name="Oval 1753"/>
          <p:cNvSpPr/>
          <p:nvPr userDrawn="1"/>
        </p:nvSpPr>
        <p:spPr>
          <a:xfrm>
            <a:off x="830183"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5" name="Moon 1754"/>
          <p:cNvSpPr/>
          <p:nvPr userDrawn="1"/>
        </p:nvSpPr>
        <p:spPr>
          <a:xfrm>
            <a:off x="830183"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6" name="Rectangle 1755"/>
          <p:cNvSpPr/>
          <p:nvPr userDrawn="1"/>
        </p:nvSpPr>
        <p:spPr>
          <a:xfrm>
            <a:off x="1142711"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7" name="Oval 1756"/>
          <p:cNvSpPr/>
          <p:nvPr userDrawn="1"/>
        </p:nvSpPr>
        <p:spPr>
          <a:xfrm>
            <a:off x="1211087"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8" name="Moon 1757"/>
          <p:cNvSpPr/>
          <p:nvPr userDrawn="1"/>
        </p:nvSpPr>
        <p:spPr>
          <a:xfrm>
            <a:off x="1211087"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9" name="Rectangle 1758"/>
          <p:cNvSpPr/>
          <p:nvPr userDrawn="1"/>
        </p:nvSpPr>
        <p:spPr>
          <a:xfrm>
            <a:off x="1523614" y="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60" name="Oval 1759"/>
          <p:cNvSpPr/>
          <p:nvPr userDrawn="1"/>
        </p:nvSpPr>
        <p:spPr>
          <a:xfrm>
            <a:off x="1591990" y="687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1" name="Moon 1760"/>
          <p:cNvSpPr/>
          <p:nvPr userDrawn="1"/>
        </p:nvSpPr>
        <p:spPr>
          <a:xfrm>
            <a:off x="1591990"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2" name="Rectangle 1761"/>
          <p:cNvSpPr/>
          <p:nvPr userDrawn="1"/>
        </p:nvSpPr>
        <p:spPr>
          <a:xfrm>
            <a:off x="1904518" y="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63" name="Oval 1762"/>
          <p:cNvSpPr/>
          <p:nvPr userDrawn="1"/>
        </p:nvSpPr>
        <p:spPr>
          <a:xfrm>
            <a:off x="1972894" y="687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4" name="Moon 1763"/>
          <p:cNvSpPr/>
          <p:nvPr userDrawn="1"/>
        </p:nvSpPr>
        <p:spPr>
          <a:xfrm>
            <a:off x="1972894"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5" name="Rectangle 1764"/>
          <p:cNvSpPr/>
          <p:nvPr userDrawn="1"/>
        </p:nvSpPr>
        <p:spPr>
          <a:xfrm>
            <a:off x="2285421"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6" name="Oval 1765"/>
          <p:cNvSpPr/>
          <p:nvPr userDrawn="1"/>
        </p:nvSpPr>
        <p:spPr>
          <a:xfrm>
            <a:off x="2353797"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7" name="Moon 1766"/>
          <p:cNvSpPr/>
          <p:nvPr userDrawn="1"/>
        </p:nvSpPr>
        <p:spPr>
          <a:xfrm>
            <a:off x="2353797"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8" name="Rectangle 1767"/>
          <p:cNvSpPr/>
          <p:nvPr userDrawn="1"/>
        </p:nvSpPr>
        <p:spPr>
          <a:xfrm>
            <a:off x="2666325" y="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9" name="Oval 1768"/>
          <p:cNvSpPr/>
          <p:nvPr userDrawn="1"/>
        </p:nvSpPr>
        <p:spPr>
          <a:xfrm>
            <a:off x="2734701" y="687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0" name="Moon 1769"/>
          <p:cNvSpPr/>
          <p:nvPr userDrawn="1"/>
        </p:nvSpPr>
        <p:spPr>
          <a:xfrm>
            <a:off x="2734701"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1" name="Rectangle 1770"/>
          <p:cNvSpPr/>
          <p:nvPr userDrawn="1"/>
        </p:nvSpPr>
        <p:spPr>
          <a:xfrm>
            <a:off x="3047228" y="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73" name="Oval 1772"/>
          <p:cNvSpPr/>
          <p:nvPr userDrawn="1"/>
        </p:nvSpPr>
        <p:spPr>
          <a:xfrm>
            <a:off x="3115604" y="687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4" name="Moon 1773"/>
          <p:cNvSpPr/>
          <p:nvPr userDrawn="1"/>
        </p:nvSpPr>
        <p:spPr>
          <a:xfrm>
            <a:off x="3115604"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5" name="Rectangle 1774"/>
          <p:cNvSpPr/>
          <p:nvPr userDrawn="1"/>
        </p:nvSpPr>
        <p:spPr>
          <a:xfrm>
            <a:off x="3428132"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6" name="Oval 1775"/>
          <p:cNvSpPr/>
          <p:nvPr userDrawn="1"/>
        </p:nvSpPr>
        <p:spPr>
          <a:xfrm>
            <a:off x="3496508"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7" name="Moon 1776"/>
          <p:cNvSpPr/>
          <p:nvPr userDrawn="1"/>
        </p:nvSpPr>
        <p:spPr>
          <a:xfrm>
            <a:off x="3496508"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8" name="Rectangle 1777"/>
          <p:cNvSpPr/>
          <p:nvPr userDrawn="1"/>
        </p:nvSpPr>
        <p:spPr>
          <a:xfrm>
            <a:off x="3809035"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9" name="Oval 1778"/>
          <p:cNvSpPr/>
          <p:nvPr userDrawn="1"/>
        </p:nvSpPr>
        <p:spPr>
          <a:xfrm>
            <a:off x="3877411"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0" name="Moon 1779"/>
          <p:cNvSpPr/>
          <p:nvPr userDrawn="1"/>
        </p:nvSpPr>
        <p:spPr>
          <a:xfrm>
            <a:off x="3877411"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1" name="Rectangle 1780"/>
          <p:cNvSpPr/>
          <p:nvPr userDrawn="1"/>
        </p:nvSpPr>
        <p:spPr>
          <a:xfrm>
            <a:off x="4189939" y="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2" name="Oval 1781"/>
          <p:cNvSpPr/>
          <p:nvPr userDrawn="1"/>
        </p:nvSpPr>
        <p:spPr>
          <a:xfrm>
            <a:off x="4258315" y="687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3" name="Moon 1782"/>
          <p:cNvSpPr/>
          <p:nvPr userDrawn="1"/>
        </p:nvSpPr>
        <p:spPr>
          <a:xfrm>
            <a:off x="4258315"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4" name="Rectangle 1783"/>
          <p:cNvSpPr/>
          <p:nvPr userDrawn="1"/>
        </p:nvSpPr>
        <p:spPr>
          <a:xfrm>
            <a:off x="4570842" y="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85" name="Oval 1784"/>
          <p:cNvSpPr/>
          <p:nvPr userDrawn="1"/>
        </p:nvSpPr>
        <p:spPr>
          <a:xfrm>
            <a:off x="4639218" y="687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6" name="Moon 1785"/>
          <p:cNvSpPr/>
          <p:nvPr userDrawn="1"/>
        </p:nvSpPr>
        <p:spPr>
          <a:xfrm>
            <a:off x="4639218"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7" name="Rectangle 1786"/>
          <p:cNvSpPr/>
          <p:nvPr userDrawn="1"/>
        </p:nvSpPr>
        <p:spPr>
          <a:xfrm>
            <a:off x="4951746"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8" name="Oval 1787"/>
          <p:cNvSpPr/>
          <p:nvPr userDrawn="1"/>
        </p:nvSpPr>
        <p:spPr>
          <a:xfrm>
            <a:off x="5020122"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9" name="Moon 1788"/>
          <p:cNvSpPr/>
          <p:nvPr userDrawn="1"/>
        </p:nvSpPr>
        <p:spPr>
          <a:xfrm>
            <a:off x="5020122"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0" name="Rectangle 1789"/>
          <p:cNvSpPr/>
          <p:nvPr userDrawn="1"/>
        </p:nvSpPr>
        <p:spPr>
          <a:xfrm>
            <a:off x="5332649" y="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1" name="Oval 1790"/>
          <p:cNvSpPr/>
          <p:nvPr userDrawn="1"/>
        </p:nvSpPr>
        <p:spPr>
          <a:xfrm>
            <a:off x="5401025" y="687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2" name="Moon 1791"/>
          <p:cNvSpPr/>
          <p:nvPr userDrawn="1"/>
        </p:nvSpPr>
        <p:spPr>
          <a:xfrm>
            <a:off x="5401025"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3" name="Rectangle 1792"/>
          <p:cNvSpPr/>
          <p:nvPr userDrawn="1"/>
        </p:nvSpPr>
        <p:spPr>
          <a:xfrm>
            <a:off x="5713553" y="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4" name="Oval 1793"/>
          <p:cNvSpPr/>
          <p:nvPr userDrawn="1"/>
        </p:nvSpPr>
        <p:spPr>
          <a:xfrm>
            <a:off x="5781929" y="687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5" name="Moon 1794"/>
          <p:cNvSpPr/>
          <p:nvPr userDrawn="1"/>
        </p:nvSpPr>
        <p:spPr>
          <a:xfrm>
            <a:off x="5781929"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6" name="Rectangle 1795"/>
          <p:cNvSpPr/>
          <p:nvPr userDrawn="1"/>
        </p:nvSpPr>
        <p:spPr>
          <a:xfrm>
            <a:off x="6094456" y="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7" name="Oval 1796"/>
          <p:cNvSpPr/>
          <p:nvPr userDrawn="1"/>
        </p:nvSpPr>
        <p:spPr>
          <a:xfrm>
            <a:off x="6162832" y="687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8" name="Moon 1797"/>
          <p:cNvSpPr/>
          <p:nvPr userDrawn="1"/>
        </p:nvSpPr>
        <p:spPr>
          <a:xfrm>
            <a:off x="6162832"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9" name="Rectangle 1798"/>
          <p:cNvSpPr/>
          <p:nvPr userDrawn="1"/>
        </p:nvSpPr>
        <p:spPr>
          <a:xfrm>
            <a:off x="6475360"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0" name="Oval 1799"/>
          <p:cNvSpPr/>
          <p:nvPr userDrawn="1"/>
        </p:nvSpPr>
        <p:spPr>
          <a:xfrm>
            <a:off x="6543736"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1" name="Moon 1800"/>
          <p:cNvSpPr/>
          <p:nvPr userDrawn="1"/>
        </p:nvSpPr>
        <p:spPr>
          <a:xfrm>
            <a:off x="6543736"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2" name="Rectangle 1801"/>
          <p:cNvSpPr/>
          <p:nvPr userDrawn="1"/>
        </p:nvSpPr>
        <p:spPr>
          <a:xfrm>
            <a:off x="6856263"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3" name="Oval 1802"/>
          <p:cNvSpPr/>
          <p:nvPr userDrawn="1"/>
        </p:nvSpPr>
        <p:spPr>
          <a:xfrm>
            <a:off x="6924639"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4" name="Moon 1803"/>
          <p:cNvSpPr/>
          <p:nvPr userDrawn="1"/>
        </p:nvSpPr>
        <p:spPr>
          <a:xfrm>
            <a:off x="6924639"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5" name="Rectangle 1804"/>
          <p:cNvSpPr/>
          <p:nvPr userDrawn="1"/>
        </p:nvSpPr>
        <p:spPr>
          <a:xfrm>
            <a:off x="7237167" y="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6" name="Oval 1805"/>
          <p:cNvSpPr/>
          <p:nvPr userDrawn="1"/>
        </p:nvSpPr>
        <p:spPr>
          <a:xfrm>
            <a:off x="7305543" y="687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7" name="Moon 1806"/>
          <p:cNvSpPr/>
          <p:nvPr userDrawn="1"/>
        </p:nvSpPr>
        <p:spPr>
          <a:xfrm>
            <a:off x="7305543"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8" name="Rectangle 1807"/>
          <p:cNvSpPr/>
          <p:nvPr userDrawn="1"/>
        </p:nvSpPr>
        <p:spPr>
          <a:xfrm>
            <a:off x="7618070" y="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9" name="Oval 1808"/>
          <p:cNvSpPr/>
          <p:nvPr userDrawn="1"/>
        </p:nvSpPr>
        <p:spPr>
          <a:xfrm>
            <a:off x="7686446" y="687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0" name="Moon 1809"/>
          <p:cNvSpPr/>
          <p:nvPr userDrawn="1"/>
        </p:nvSpPr>
        <p:spPr>
          <a:xfrm>
            <a:off x="7686446"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1" name="Rectangle 1810"/>
          <p:cNvSpPr/>
          <p:nvPr userDrawn="1"/>
        </p:nvSpPr>
        <p:spPr>
          <a:xfrm>
            <a:off x="7998974" y="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12" name="Oval 1811"/>
          <p:cNvSpPr/>
          <p:nvPr userDrawn="1"/>
        </p:nvSpPr>
        <p:spPr>
          <a:xfrm>
            <a:off x="8067350" y="687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3" name="Moon 1812"/>
          <p:cNvSpPr/>
          <p:nvPr userDrawn="1"/>
        </p:nvSpPr>
        <p:spPr>
          <a:xfrm>
            <a:off x="8067350"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4" name="Rectangle 1813"/>
          <p:cNvSpPr/>
          <p:nvPr userDrawn="1"/>
        </p:nvSpPr>
        <p:spPr>
          <a:xfrm>
            <a:off x="8379877" y="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5" name="Oval 1814"/>
          <p:cNvSpPr/>
          <p:nvPr userDrawn="1"/>
        </p:nvSpPr>
        <p:spPr>
          <a:xfrm>
            <a:off x="8448253" y="687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6" name="Moon 1815"/>
          <p:cNvSpPr/>
          <p:nvPr userDrawn="1"/>
        </p:nvSpPr>
        <p:spPr>
          <a:xfrm>
            <a:off x="8448253"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7" name="Rectangle 1816"/>
          <p:cNvSpPr/>
          <p:nvPr userDrawn="1"/>
        </p:nvSpPr>
        <p:spPr>
          <a:xfrm>
            <a:off x="8760781" y="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8" name="Oval 1817"/>
          <p:cNvSpPr/>
          <p:nvPr userDrawn="1"/>
        </p:nvSpPr>
        <p:spPr>
          <a:xfrm>
            <a:off x="8829157" y="687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9" name="Moon 1818"/>
          <p:cNvSpPr/>
          <p:nvPr userDrawn="1"/>
        </p:nvSpPr>
        <p:spPr>
          <a:xfrm>
            <a:off x="8829157"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732213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Your Date Here</a:t>
            </a:r>
            <a:endParaRPr lang="en-US" dirty="0"/>
          </a:p>
        </p:txBody>
      </p:sp>
      <p:sp>
        <p:nvSpPr>
          <p:cNvPr id="5" name="Footer Placeholder 4"/>
          <p:cNvSpPr>
            <a:spLocks noGrp="1"/>
          </p:cNvSpPr>
          <p:nvPr>
            <p:ph type="ftr" sz="quarter" idx="11"/>
          </p:nvPr>
        </p:nvSpPr>
        <p:spPr/>
        <p:txBody>
          <a:bodyPr/>
          <a:lstStyle/>
          <a:p>
            <a:r>
              <a:rPr lang="en-US" dirty="0" smtClean="0"/>
              <a:t>Your Footer Here</a:t>
            </a:r>
            <a:endParaRPr lang="en-US" dirty="0"/>
          </a:p>
        </p:txBody>
      </p:sp>
      <p:sp>
        <p:nvSpPr>
          <p:cNvPr id="6" name="Slide Number Placeholder 5"/>
          <p:cNvSpPr>
            <a:spLocks noGrp="1"/>
          </p:cNvSpPr>
          <p:nvPr>
            <p:ph type="sldNum" sz="quarter" idx="12"/>
          </p:nvPr>
        </p:nvSpPr>
        <p:spPr/>
        <p:txBody>
          <a:bodyPr/>
          <a:lstStyle/>
          <a:p>
            <a:fld id="{8D842041-FF2F-430B-AD32-D8E9A72EA7BB}" type="slidenum">
              <a:rPr lang="en-US" smtClean="0"/>
              <a:t>‹#›</a:t>
            </a:fld>
            <a:endParaRPr lang="en-US" dirty="0"/>
          </a:p>
        </p:txBody>
      </p:sp>
    </p:spTree>
    <p:extLst>
      <p:ext uri="{BB962C8B-B14F-4D97-AF65-F5344CB8AC3E}">
        <p14:creationId xmlns:p14="http://schemas.microsoft.com/office/powerpoint/2010/main" val="8281847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LEGO - Title Slide Plain 1">
    <p:spTree>
      <p:nvGrpSpPr>
        <p:cNvPr id="1" name=""/>
        <p:cNvGrpSpPr/>
        <p:nvPr/>
      </p:nvGrpSpPr>
      <p:grpSpPr>
        <a:xfrm>
          <a:off x="0" y="0"/>
          <a:ext cx="0" cy="0"/>
          <a:chOff x="0" y="0"/>
          <a:chExt cx="0" cy="0"/>
        </a:xfrm>
      </p:grpSpPr>
      <p:sp>
        <p:nvSpPr>
          <p:cNvPr id="1770" name="Rectangle 1769"/>
          <p:cNvSpPr/>
          <p:nvPr userDrawn="1"/>
        </p:nvSpPr>
        <p:spPr>
          <a:xfrm>
            <a:off x="0" y="0"/>
            <a:ext cx="9141714"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37"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1738"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1739" name="Date Placeholder 3"/>
          <p:cNvSpPr>
            <a:spLocks noGrp="1"/>
          </p:cNvSpPr>
          <p:nvPr>
            <p:ph type="dt" sz="half" idx="10"/>
          </p:nvPr>
        </p:nvSpPr>
        <p:spPr>
          <a:xfrm>
            <a:off x="628650" y="6356351"/>
            <a:ext cx="2057400" cy="365125"/>
          </a:xfrm>
        </p:spPr>
        <p:txBody>
          <a:bodyPr/>
          <a:lstStyle/>
          <a:p>
            <a:fld id="{7A3A721B-3AEB-4634-80E3-36456CDD7109}" type="datetimeFigureOut">
              <a:rPr lang="en-US" smtClean="0"/>
              <a:t>11/18/2019</a:t>
            </a:fld>
            <a:endParaRPr lang="en-US" dirty="0"/>
          </a:p>
        </p:txBody>
      </p:sp>
      <p:sp>
        <p:nvSpPr>
          <p:cNvPr id="1740" name="Footer Placeholder 4"/>
          <p:cNvSpPr>
            <a:spLocks noGrp="1"/>
          </p:cNvSpPr>
          <p:nvPr>
            <p:ph type="ftr" sz="quarter" idx="11"/>
          </p:nvPr>
        </p:nvSpPr>
        <p:spPr>
          <a:xfrm>
            <a:off x="3028950" y="6356351"/>
            <a:ext cx="3086100" cy="365125"/>
          </a:xfrm>
        </p:spPr>
        <p:txBody>
          <a:bodyPr/>
          <a:lstStyle/>
          <a:p>
            <a:endParaRPr lang="en-US" dirty="0"/>
          </a:p>
        </p:txBody>
      </p:sp>
      <p:sp>
        <p:nvSpPr>
          <p:cNvPr id="1741" name="Slide Number Placeholder 5"/>
          <p:cNvSpPr>
            <a:spLocks noGrp="1"/>
          </p:cNvSpPr>
          <p:nvPr>
            <p:ph type="sldNum" sz="quarter" idx="12"/>
          </p:nvPr>
        </p:nvSpPr>
        <p:spPr>
          <a:xfrm>
            <a:off x="6457950" y="6356351"/>
            <a:ext cx="2057400" cy="365125"/>
          </a:xfrm>
        </p:spPr>
        <p:txBody>
          <a:bodyPr/>
          <a:lstStyle/>
          <a:p>
            <a:fld id="{D862C895-9456-4303-BAEA-4C31BCCEBA37}" type="slidenum">
              <a:rPr lang="en-US" smtClean="0"/>
              <a:t>‹#›</a:t>
            </a:fld>
            <a:endParaRPr lang="en-US" dirty="0"/>
          </a:p>
        </p:txBody>
      </p:sp>
    </p:spTree>
    <p:extLst>
      <p:ext uri="{BB962C8B-B14F-4D97-AF65-F5344CB8AC3E}">
        <p14:creationId xmlns:p14="http://schemas.microsoft.com/office/powerpoint/2010/main" val="242523707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LEGO - Title and Content Plain 1">
    <p:spTree>
      <p:nvGrpSpPr>
        <p:cNvPr id="1" name=""/>
        <p:cNvGrpSpPr/>
        <p:nvPr/>
      </p:nvGrpSpPr>
      <p:grpSpPr>
        <a:xfrm>
          <a:off x="0" y="0"/>
          <a:ext cx="0" cy="0"/>
          <a:chOff x="0" y="0"/>
          <a:chExt cx="0" cy="0"/>
        </a:xfrm>
      </p:grpSpPr>
      <p:sp>
        <p:nvSpPr>
          <p:cNvPr id="1737" name="Rectangle 1736"/>
          <p:cNvSpPr/>
          <p:nvPr userDrawn="1"/>
        </p:nvSpPr>
        <p:spPr>
          <a:xfrm>
            <a:off x="0" y="0"/>
            <a:ext cx="9141714"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71" name="Title 1"/>
          <p:cNvSpPr>
            <a:spLocks noGrp="1"/>
          </p:cNvSpPr>
          <p:nvPr>
            <p:ph type="title"/>
          </p:nvPr>
        </p:nvSpPr>
        <p:spPr>
          <a:xfrm>
            <a:off x="628650" y="365126"/>
            <a:ext cx="7886700" cy="1325563"/>
          </a:xfrm>
        </p:spPr>
        <p:txBody>
          <a:bodyPr vert="horz" lIns="91440" tIns="45720" rIns="91440" bIns="45720" rtlCol="0" anchor="ctr">
            <a:normAutofit/>
          </a:bodyPr>
          <a:lstStyle>
            <a:lvl1pPr>
              <a:defRPr lang="en-US">
                <a:latin typeface="+mn-lt"/>
              </a:defRPr>
            </a:lvl1pPr>
          </a:lstStyle>
          <a:p>
            <a:pPr lvl="0"/>
            <a:r>
              <a:rPr lang="en-US" smtClean="0"/>
              <a:t>Click to edit Master title style</a:t>
            </a:r>
            <a:endParaRPr lang="en-US"/>
          </a:p>
        </p:txBody>
      </p:sp>
      <p:sp>
        <p:nvSpPr>
          <p:cNvPr id="1772" name="Content Placeholder 2"/>
          <p:cNvSpPr>
            <a:spLocks noGrp="1"/>
          </p:cNvSpPr>
          <p:nvPr>
            <p:ph idx="1"/>
          </p:nvPr>
        </p:nvSpPr>
        <p:spPr>
          <a:xfrm>
            <a:off x="628650" y="182562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73" name="Date Placeholder 3"/>
          <p:cNvSpPr>
            <a:spLocks noGrp="1"/>
          </p:cNvSpPr>
          <p:nvPr>
            <p:ph type="dt" sz="half" idx="10"/>
          </p:nvPr>
        </p:nvSpPr>
        <p:spPr>
          <a:xfrm>
            <a:off x="628650" y="6356351"/>
            <a:ext cx="2057400" cy="365125"/>
          </a:xfrm>
        </p:spPr>
        <p:txBody>
          <a:bodyPr/>
          <a:lstStyle/>
          <a:p>
            <a:fld id="{1C0853FE-D4A7-44A4-ABA6-C8220C90695F}" type="datetimeFigureOut">
              <a:rPr lang="en-US" smtClean="0"/>
              <a:t>11/18/2019</a:t>
            </a:fld>
            <a:endParaRPr lang="en-US" dirty="0"/>
          </a:p>
        </p:txBody>
      </p:sp>
      <p:sp>
        <p:nvSpPr>
          <p:cNvPr id="1774" name="Footer Placeholder 4"/>
          <p:cNvSpPr>
            <a:spLocks noGrp="1"/>
          </p:cNvSpPr>
          <p:nvPr>
            <p:ph type="ftr" sz="quarter" idx="11"/>
          </p:nvPr>
        </p:nvSpPr>
        <p:spPr>
          <a:xfrm>
            <a:off x="3028950" y="6356351"/>
            <a:ext cx="3086100" cy="365125"/>
          </a:xfrm>
        </p:spPr>
        <p:txBody>
          <a:bodyPr/>
          <a:lstStyle/>
          <a:p>
            <a:endParaRPr lang="en-US" dirty="0"/>
          </a:p>
        </p:txBody>
      </p:sp>
      <p:sp>
        <p:nvSpPr>
          <p:cNvPr id="1775" name="Slide Number Placeholder 5"/>
          <p:cNvSpPr>
            <a:spLocks noGrp="1"/>
          </p:cNvSpPr>
          <p:nvPr>
            <p:ph type="sldNum" sz="quarter" idx="12"/>
          </p:nvPr>
        </p:nvSpPr>
        <p:spPr>
          <a:xfrm>
            <a:off x="6457950" y="6356351"/>
            <a:ext cx="2057400" cy="365125"/>
          </a:xfrm>
        </p:spPr>
        <p:txBody>
          <a:bodyPr/>
          <a:lstStyle/>
          <a:p>
            <a:fld id="{6B6DB433-8946-4B30-B593-62976901634E}" type="slidenum">
              <a:rPr lang="en-US" smtClean="0"/>
              <a:t>‹#›</a:t>
            </a:fld>
            <a:endParaRPr lang="en-US" dirty="0"/>
          </a:p>
        </p:txBody>
      </p:sp>
    </p:spTree>
    <p:extLst>
      <p:ext uri="{BB962C8B-B14F-4D97-AF65-F5344CB8AC3E}">
        <p14:creationId xmlns:p14="http://schemas.microsoft.com/office/powerpoint/2010/main" val="34018217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7" name="Rectangle 6"/>
          <p:cNvSpPr/>
          <p:nvPr userDrawn="1"/>
        </p:nvSpPr>
        <p:spPr>
          <a:xfrm>
            <a:off x="0" y="6021288"/>
            <a:ext cx="9144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prstClr val="white"/>
              </a:solidFill>
            </a:endParaRPr>
          </a:p>
        </p:txBody>
      </p:sp>
      <p:pic>
        <p:nvPicPr>
          <p:cNvPr id="9" name="Picture 8"/>
          <p:cNvPicPr>
            <a:picLocks noChangeAspect="1"/>
          </p:cNvPicPr>
          <p:nvPr userDrawn="1"/>
        </p:nvPicPr>
        <p:blipFill>
          <a:blip r:embed="rId2"/>
          <a:stretch>
            <a:fillRect/>
          </a:stretch>
        </p:blipFill>
        <p:spPr>
          <a:xfrm>
            <a:off x="7243399" y="6216529"/>
            <a:ext cx="1627773" cy="451143"/>
          </a:xfrm>
          <a:prstGeom prst="rect">
            <a:avLst/>
          </a:prstGeom>
        </p:spPr>
      </p:pic>
    </p:spTree>
    <p:extLst>
      <p:ext uri="{BB962C8B-B14F-4D97-AF65-F5344CB8AC3E}">
        <p14:creationId xmlns:p14="http://schemas.microsoft.com/office/powerpoint/2010/main" val="171175810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68327C5-B821-4FE9-A59A-A60D9EB59A9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912832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048512" y="5774480"/>
            <a:ext cx="1095488" cy="1083520"/>
          </a:xfrm>
          <a:prstGeom prst="rect">
            <a:avLst/>
          </a:prstGeom>
        </p:spPr>
      </p:pic>
    </p:spTree>
    <p:extLst>
      <p:ext uri="{BB962C8B-B14F-4D97-AF65-F5344CB8AC3E}">
        <p14:creationId xmlns:p14="http://schemas.microsoft.com/office/powerpoint/2010/main" val="296335777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GO - Title Slide 3">
    <p:spTree>
      <p:nvGrpSpPr>
        <p:cNvPr id="1" name=""/>
        <p:cNvGrpSpPr/>
        <p:nvPr/>
      </p:nvGrpSpPr>
      <p:grpSpPr>
        <a:xfrm>
          <a:off x="0" y="0"/>
          <a:ext cx="0" cy="0"/>
          <a:chOff x="0" y="0"/>
          <a:chExt cx="0" cy="0"/>
        </a:xfrm>
      </p:grpSpPr>
      <p:sp>
        <p:nvSpPr>
          <p:cNvPr id="2" name="Title 1"/>
          <p:cNvSpPr>
            <a:spLocks noGrp="1"/>
          </p:cNvSpPr>
          <p:nvPr>
            <p:ph type="ctrTitle"/>
          </p:nvPr>
        </p:nvSpPr>
        <p:spPr>
          <a:xfrm>
            <a:off x="642929" y="1122363"/>
            <a:ext cx="7858144" cy="2387600"/>
          </a:xfrm>
        </p:spPr>
        <p:txBody>
          <a:bodyPr anchor="b"/>
          <a:lstStyle>
            <a:lvl1pPr algn="ctr">
              <a:defRPr sz="6000" b="1"/>
            </a:lvl1pPr>
          </a:lstStyle>
          <a:p>
            <a:r>
              <a:rPr lang="en-US" dirty="0" smtClean="0"/>
              <a:t>Click to edit Master title style</a:t>
            </a:r>
            <a:endParaRPr lang="en-US" dirty="0"/>
          </a:p>
        </p:txBody>
      </p:sp>
      <p:sp>
        <p:nvSpPr>
          <p:cNvPr id="1772" name="Subtitle 2"/>
          <p:cNvSpPr>
            <a:spLocks noGrp="1"/>
          </p:cNvSpPr>
          <p:nvPr>
            <p:ph type="subTitle" idx="1"/>
          </p:nvPr>
        </p:nvSpPr>
        <p:spPr>
          <a:xfrm>
            <a:off x="643921" y="3602038"/>
            <a:ext cx="7856159" cy="1730068"/>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391" name="Rectangle 390"/>
          <p:cNvSpPr/>
          <p:nvPr userDrawn="1"/>
        </p:nvSpPr>
        <p:spPr>
          <a:xfrm>
            <a:off x="0"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2" name="Oval 391"/>
          <p:cNvSpPr/>
          <p:nvPr userDrawn="1"/>
        </p:nvSpPr>
        <p:spPr>
          <a:xfrm>
            <a:off x="68376"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3" name="Moon 392"/>
          <p:cNvSpPr/>
          <p:nvPr userDrawn="1"/>
        </p:nvSpPr>
        <p:spPr>
          <a:xfrm>
            <a:off x="68376"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Rectangle 393"/>
          <p:cNvSpPr/>
          <p:nvPr userDrawn="1"/>
        </p:nvSpPr>
        <p:spPr>
          <a:xfrm>
            <a:off x="380904"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Oval 394"/>
          <p:cNvSpPr/>
          <p:nvPr userDrawn="1"/>
        </p:nvSpPr>
        <p:spPr>
          <a:xfrm>
            <a:off x="449280"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6" name="Moon 395"/>
          <p:cNvSpPr/>
          <p:nvPr userDrawn="1"/>
        </p:nvSpPr>
        <p:spPr>
          <a:xfrm>
            <a:off x="449280"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Rectangle 396"/>
          <p:cNvSpPr/>
          <p:nvPr userDrawn="1"/>
        </p:nvSpPr>
        <p:spPr>
          <a:xfrm>
            <a:off x="761807"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p:cNvSpPr/>
          <p:nvPr userDrawn="1"/>
        </p:nvSpPr>
        <p:spPr>
          <a:xfrm>
            <a:off x="830183"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9" name="Moon 398"/>
          <p:cNvSpPr/>
          <p:nvPr userDrawn="1"/>
        </p:nvSpPr>
        <p:spPr>
          <a:xfrm>
            <a:off x="830183"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0" name="Rectangle 399"/>
          <p:cNvSpPr/>
          <p:nvPr userDrawn="1"/>
        </p:nvSpPr>
        <p:spPr>
          <a:xfrm>
            <a:off x="1142711"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1" name="Oval 400"/>
          <p:cNvSpPr/>
          <p:nvPr userDrawn="1"/>
        </p:nvSpPr>
        <p:spPr>
          <a:xfrm>
            <a:off x="1211087"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2" name="Moon 401"/>
          <p:cNvSpPr/>
          <p:nvPr userDrawn="1"/>
        </p:nvSpPr>
        <p:spPr>
          <a:xfrm>
            <a:off x="1211087"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3" name="Rectangle 402"/>
          <p:cNvSpPr/>
          <p:nvPr userDrawn="1"/>
        </p:nvSpPr>
        <p:spPr>
          <a:xfrm>
            <a:off x="1523614"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4" name="Oval 403"/>
          <p:cNvSpPr/>
          <p:nvPr userDrawn="1"/>
        </p:nvSpPr>
        <p:spPr>
          <a:xfrm>
            <a:off x="1591990"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5" name="Moon 404"/>
          <p:cNvSpPr/>
          <p:nvPr userDrawn="1"/>
        </p:nvSpPr>
        <p:spPr>
          <a:xfrm>
            <a:off x="1591990"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6" name="Rectangle 405"/>
          <p:cNvSpPr/>
          <p:nvPr userDrawn="1"/>
        </p:nvSpPr>
        <p:spPr>
          <a:xfrm>
            <a:off x="1904518"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7" name="Oval 406"/>
          <p:cNvSpPr/>
          <p:nvPr userDrawn="1"/>
        </p:nvSpPr>
        <p:spPr>
          <a:xfrm>
            <a:off x="1972894"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8" name="Moon 407"/>
          <p:cNvSpPr/>
          <p:nvPr userDrawn="1"/>
        </p:nvSpPr>
        <p:spPr>
          <a:xfrm>
            <a:off x="1972894"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9" name="Rectangle 408"/>
          <p:cNvSpPr/>
          <p:nvPr userDrawn="1"/>
        </p:nvSpPr>
        <p:spPr>
          <a:xfrm>
            <a:off x="2285421"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 name="Oval 409"/>
          <p:cNvSpPr/>
          <p:nvPr userDrawn="1"/>
        </p:nvSpPr>
        <p:spPr>
          <a:xfrm>
            <a:off x="2353797"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1" name="Moon 410"/>
          <p:cNvSpPr/>
          <p:nvPr userDrawn="1"/>
        </p:nvSpPr>
        <p:spPr>
          <a:xfrm>
            <a:off x="2353797"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2" name="Rectangle 411"/>
          <p:cNvSpPr/>
          <p:nvPr userDrawn="1"/>
        </p:nvSpPr>
        <p:spPr>
          <a:xfrm>
            <a:off x="2666325"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3" name="Oval 412"/>
          <p:cNvSpPr/>
          <p:nvPr userDrawn="1"/>
        </p:nvSpPr>
        <p:spPr>
          <a:xfrm>
            <a:off x="2734701"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4" name="Moon 413"/>
          <p:cNvSpPr/>
          <p:nvPr userDrawn="1"/>
        </p:nvSpPr>
        <p:spPr>
          <a:xfrm>
            <a:off x="2734701"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5" name="Rectangle 414"/>
          <p:cNvSpPr/>
          <p:nvPr userDrawn="1"/>
        </p:nvSpPr>
        <p:spPr>
          <a:xfrm>
            <a:off x="3047228"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6" name="Oval 415"/>
          <p:cNvSpPr/>
          <p:nvPr userDrawn="1"/>
        </p:nvSpPr>
        <p:spPr>
          <a:xfrm>
            <a:off x="3115604"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7" name="Moon 416"/>
          <p:cNvSpPr/>
          <p:nvPr userDrawn="1"/>
        </p:nvSpPr>
        <p:spPr>
          <a:xfrm>
            <a:off x="3115604"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8" name="Rectangle 417"/>
          <p:cNvSpPr/>
          <p:nvPr userDrawn="1"/>
        </p:nvSpPr>
        <p:spPr>
          <a:xfrm>
            <a:off x="3428132"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9" name="Oval 418"/>
          <p:cNvSpPr/>
          <p:nvPr userDrawn="1"/>
        </p:nvSpPr>
        <p:spPr>
          <a:xfrm>
            <a:off x="3496508"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0" name="Moon 419"/>
          <p:cNvSpPr/>
          <p:nvPr userDrawn="1"/>
        </p:nvSpPr>
        <p:spPr>
          <a:xfrm>
            <a:off x="3496508"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1" name="Rectangle 420"/>
          <p:cNvSpPr/>
          <p:nvPr userDrawn="1"/>
        </p:nvSpPr>
        <p:spPr>
          <a:xfrm>
            <a:off x="3809035"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2" name="Oval 421"/>
          <p:cNvSpPr/>
          <p:nvPr userDrawn="1"/>
        </p:nvSpPr>
        <p:spPr>
          <a:xfrm>
            <a:off x="3877411"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3" name="Moon 422"/>
          <p:cNvSpPr/>
          <p:nvPr userDrawn="1"/>
        </p:nvSpPr>
        <p:spPr>
          <a:xfrm>
            <a:off x="3877411"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4" name="Rectangle 423"/>
          <p:cNvSpPr/>
          <p:nvPr userDrawn="1"/>
        </p:nvSpPr>
        <p:spPr>
          <a:xfrm>
            <a:off x="4189939"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5" name="Oval 424"/>
          <p:cNvSpPr/>
          <p:nvPr userDrawn="1"/>
        </p:nvSpPr>
        <p:spPr>
          <a:xfrm>
            <a:off x="4258315"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6" name="Moon 425"/>
          <p:cNvSpPr/>
          <p:nvPr userDrawn="1"/>
        </p:nvSpPr>
        <p:spPr>
          <a:xfrm>
            <a:off x="4258315"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7" name="Rectangle 426"/>
          <p:cNvSpPr/>
          <p:nvPr userDrawn="1"/>
        </p:nvSpPr>
        <p:spPr>
          <a:xfrm>
            <a:off x="4570842"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8" name="Oval 427"/>
          <p:cNvSpPr/>
          <p:nvPr userDrawn="1"/>
        </p:nvSpPr>
        <p:spPr>
          <a:xfrm>
            <a:off x="4639218"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9" name="Moon 428"/>
          <p:cNvSpPr/>
          <p:nvPr userDrawn="1"/>
        </p:nvSpPr>
        <p:spPr>
          <a:xfrm>
            <a:off x="4639218"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0" name="Rectangle 429"/>
          <p:cNvSpPr/>
          <p:nvPr userDrawn="1"/>
        </p:nvSpPr>
        <p:spPr>
          <a:xfrm>
            <a:off x="4951746"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1" name="Oval 430"/>
          <p:cNvSpPr/>
          <p:nvPr userDrawn="1"/>
        </p:nvSpPr>
        <p:spPr>
          <a:xfrm>
            <a:off x="5020122"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2" name="Moon 431"/>
          <p:cNvSpPr/>
          <p:nvPr userDrawn="1"/>
        </p:nvSpPr>
        <p:spPr>
          <a:xfrm>
            <a:off x="5020122"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3" name="Rectangle 432"/>
          <p:cNvSpPr/>
          <p:nvPr userDrawn="1"/>
        </p:nvSpPr>
        <p:spPr>
          <a:xfrm>
            <a:off x="5332649"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4" name="Oval 433"/>
          <p:cNvSpPr/>
          <p:nvPr userDrawn="1"/>
        </p:nvSpPr>
        <p:spPr>
          <a:xfrm>
            <a:off x="5401025"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5" name="Moon 434"/>
          <p:cNvSpPr/>
          <p:nvPr userDrawn="1"/>
        </p:nvSpPr>
        <p:spPr>
          <a:xfrm>
            <a:off x="5401025"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6" name="Rectangle 435"/>
          <p:cNvSpPr/>
          <p:nvPr userDrawn="1"/>
        </p:nvSpPr>
        <p:spPr>
          <a:xfrm>
            <a:off x="5713553"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7" name="Oval 436"/>
          <p:cNvSpPr/>
          <p:nvPr userDrawn="1"/>
        </p:nvSpPr>
        <p:spPr>
          <a:xfrm>
            <a:off x="5781929"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8" name="Moon 437"/>
          <p:cNvSpPr/>
          <p:nvPr userDrawn="1"/>
        </p:nvSpPr>
        <p:spPr>
          <a:xfrm>
            <a:off x="5781929"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9" name="Rectangle 438"/>
          <p:cNvSpPr/>
          <p:nvPr userDrawn="1"/>
        </p:nvSpPr>
        <p:spPr>
          <a:xfrm>
            <a:off x="6094456"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0" name="Oval 439"/>
          <p:cNvSpPr/>
          <p:nvPr userDrawn="1"/>
        </p:nvSpPr>
        <p:spPr>
          <a:xfrm>
            <a:off x="6162832"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1" name="Moon 440"/>
          <p:cNvSpPr/>
          <p:nvPr userDrawn="1"/>
        </p:nvSpPr>
        <p:spPr>
          <a:xfrm>
            <a:off x="6162832"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2" name="Rectangle 441"/>
          <p:cNvSpPr/>
          <p:nvPr userDrawn="1"/>
        </p:nvSpPr>
        <p:spPr>
          <a:xfrm>
            <a:off x="6475360"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3" name="Oval 442"/>
          <p:cNvSpPr/>
          <p:nvPr userDrawn="1"/>
        </p:nvSpPr>
        <p:spPr>
          <a:xfrm>
            <a:off x="6543736"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4" name="Moon 443"/>
          <p:cNvSpPr/>
          <p:nvPr userDrawn="1"/>
        </p:nvSpPr>
        <p:spPr>
          <a:xfrm>
            <a:off x="6543736"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5" name="Rectangle 444"/>
          <p:cNvSpPr/>
          <p:nvPr userDrawn="1"/>
        </p:nvSpPr>
        <p:spPr>
          <a:xfrm>
            <a:off x="6856263"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6" name="Oval 445"/>
          <p:cNvSpPr/>
          <p:nvPr userDrawn="1"/>
        </p:nvSpPr>
        <p:spPr>
          <a:xfrm>
            <a:off x="6924639"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7" name="Moon 446"/>
          <p:cNvSpPr/>
          <p:nvPr userDrawn="1"/>
        </p:nvSpPr>
        <p:spPr>
          <a:xfrm>
            <a:off x="6924639"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8" name="Rectangle 447"/>
          <p:cNvSpPr/>
          <p:nvPr userDrawn="1"/>
        </p:nvSpPr>
        <p:spPr>
          <a:xfrm>
            <a:off x="7237167"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9" name="Oval 448"/>
          <p:cNvSpPr/>
          <p:nvPr userDrawn="1"/>
        </p:nvSpPr>
        <p:spPr>
          <a:xfrm>
            <a:off x="7305543"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0" name="Moon 449"/>
          <p:cNvSpPr/>
          <p:nvPr userDrawn="1"/>
        </p:nvSpPr>
        <p:spPr>
          <a:xfrm>
            <a:off x="7305543"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1" name="Rectangle 450"/>
          <p:cNvSpPr/>
          <p:nvPr userDrawn="1"/>
        </p:nvSpPr>
        <p:spPr>
          <a:xfrm>
            <a:off x="7618070"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2" name="Oval 451"/>
          <p:cNvSpPr/>
          <p:nvPr userDrawn="1"/>
        </p:nvSpPr>
        <p:spPr>
          <a:xfrm>
            <a:off x="7686446"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3" name="Moon 452"/>
          <p:cNvSpPr/>
          <p:nvPr userDrawn="1"/>
        </p:nvSpPr>
        <p:spPr>
          <a:xfrm>
            <a:off x="7686446"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4" name="Rectangle 453"/>
          <p:cNvSpPr/>
          <p:nvPr userDrawn="1"/>
        </p:nvSpPr>
        <p:spPr>
          <a:xfrm>
            <a:off x="7998974"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5" name="Oval 454"/>
          <p:cNvSpPr/>
          <p:nvPr userDrawn="1"/>
        </p:nvSpPr>
        <p:spPr>
          <a:xfrm>
            <a:off x="8067350"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6" name="Moon 455"/>
          <p:cNvSpPr/>
          <p:nvPr userDrawn="1"/>
        </p:nvSpPr>
        <p:spPr>
          <a:xfrm>
            <a:off x="8067350"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7" name="Rectangle 456"/>
          <p:cNvSpPr/>
          <p:nvPr userDrawn="1"/>
        </p:nvSpPr>
        <p:spPr>
          <a:xfrm>
            <a:off x="8379877"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8" name="Oval 457"/>
          <p:cNvSpPr/>
          <p:nvPr userDrawn="1"/>
        </p:nvSpPr>
        <p:spPr>
          <a:xfrm>
            <a:off x="8448253"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9" name="Moon 458"/>
          <p:cNvSpPr/>
          <p:nvPr userDrawn="1"/>
        </p:nvSpPr>
        <p:spPr>
          <a:xfrm>
            <a:off x="8448253"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0" name="Rectangle 459"/>
          <p:cNvSpPr/>
          <p:nvPr userDrawn="1"/>
        </p:nvSpPr>
        <p:spPr>
          <a:xfrm>
            <a:off x="8760781"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1" name="Oval 460"/>
          <p:cNvSpPr/>
          <p:nvPr userDrawn="1"/>
        </p:nvSpPr>
        <p:spPr>
          <a:xfrm>
            <a:off x="8829157"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2" name="Moon 461"/>
          <p:cNvSpPr/>
          <p:nvPr userDrawn="1"/>
        </p:nvSpPr>
        <p:spPr>
          <a:xfrm>
            <a:off x="8829157"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3" name="Rectangle 462"/>
          <p:cNvSpPr/>
          <p:nvPr userDrawn="1"/>
        </p:nvSpPr>
        <p:spPr>
          <a:xfrm>
            <a:off x="0"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4" name="Oval 463"/>
          <p:cNvSpPr/>
          <p:nvPr userDrawn="1"/>
        </p:nvSpPr>
        <p:spPr>
          <a:xfrm>
            <a:off x="68376"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5" name="Moon 464"/>
          <p:cNvSpPr/>
          <p:nvPr userDrawn="1"/>
        </p:nvSpPr>
        <p:spPr>
          <a:xfrm>
            <a:off x="68376"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6" name="Rectangle 465"/>
          <p:cNvSpPr/>
          <p:nvPr userDrawn="1"/>
        </p:nvSpPr>
        <p:spPr>
          <a:xfrm>
            <a:off x="380904" y="6093836"/>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7" name="Oval 466"/>
          <p:cNvSpPr/>
          <p:nvPr userDrawn="1"/>
        </p:nvSpPr>
        <p:spPr>
          <a:xfrm>
            <a:off x="449280" y="6162633"/>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8" name="Moon 467"/>
          <p:cNvSpPr/>
          <p:nvPr userDrawn="1"/>
        </p:nvSpPr>
        <p:spPr>
          <a:xfrm>
            <a:off x="449280"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9" name="Rectangle 468"/>
          <p:cNvSpPr/>
          <p:nvPr userDrawn="1"/>
        </p:nvSpPr>
        <p:spPr>
          <a:xfrm>
            <a:off x="761807" y="6093836"/>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0" name="Oval 469"/>
          <p:cNvSpPr/>
          <p:nvPr userDrawn="1"/>
        </p:nvSpPr>
        <p:spPr>
          <a:xfrm>
            <a:off x="830183" y="6162633"/>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1" name="Moon 470"/>
          <p:cNvSpPr/>
          <p:nvPr userDrawn="1"/>
        </p:nvSpPr>
        <p:spPr>
          <a:xfrm>
            <a:off x="830183"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2" name="Rectangle 471"/>
          <p:cNvSpPr/>
          <p:nvPr userDrawn="1"/>
        </p:nvSpPr>
        <p:spPr>
          <a:xfrm>
            <a:off x="1142711"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3" name="Oval 472"/>
          <p:cNvSpPr/>
          <p:nvPr userDrawn="1"/>
        </p:nvSpPr>
        <p:spPr>
          <a:xfrm>
            <a:off x="1211087"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4" name="Moon 473"/>
          <p:cNvSpPr/>
          <p:nvPr userDrawn="1"/>
        </p:nvSpPr>
        <p:spPr>
          <a:xfrm>
            <a:off x="1211087"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5" name="Rectangle 474"/>
          <p:cNvSpPr/>
          <p:nvPr userDrawn="1"/>
        </p:nvSpPr>
        <p:spPr>
          <a:xfrm>
            <a:off x="1523614"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6" name="Oval 475"/>
          <p:cNvSpPr/>
          <p:nvPr userDrawn="1"/>
        </p:nvSpPr>
        <p:spPr>
          <a:xfrm>
            <a:off x="1591990"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7" name="Moon 476"/>
          <p:cNvSpPr/>
          <p:nvPr userDrawn="1"/>
        </p:nvSpPr>
        <p:spPr>
          <a:xfrm>
            <a:off x="1591990"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8" name="Rectangle 477"/>
          <p:cNvSpPr/>
          <p:nvPr userDrawn="1"/>
        </p:nvSpPr>
        <p:spPr>
          <a:xfrm>
            <a:off x="1904518" y="6093836"/>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9" name="Oval 478"/>
          <p:cNvSpPr/>
          <p:nvPr userDrawn="1"/>
        </p:nvSpPr>
        <p:spPr>
          <a:xfrm>
            <a:off x="1972894" y="6162633"/>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0" name="Moon 479"/>
          <p:cNvSpPr/>
          <p:nvPr userDrawn="1"/>
        </p:nvSpPr>
        <p:spPr>
          <a:xfrm>
            <a:off x="1972894"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1" name="Rectangle 480"/>
          <p:cNvSpPr/>
          <p:nvPr userDrawn="1"/>
        </p:nvSpPr>
        <p:spPr>
          <a:xfrm>
            <a:off x="2285421" y="6093836"/>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2" name="Oval 481"/>
          <p:cNvSpPr/>
          <p:nvPr userDrawn="1"/>
        </p:nvSpPr>
        <p:spPr>
          <a:xfrm>
            <a:off x="2353797" y="6162633"/>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3" name="Moon 482"/>
          <p:cNvSpPr/>
          <p:nvPr userDrawn="1"/>
        </p:nvSpPr>
        <p:spPr>
          <a:xfrm>
            <a:off x="2353797"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4" name="Rectangle 483"/>
          <p:cNvSpPr/>
          <p:nvPr userDrawn="1"/>
        </p:nvSpPr>
        <p:spPr>
          <a:xfrm>
            <a:off x="2666325" y="6093836"/>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5" name="Oval 484"/>
          <p:cNvSpPr/>
          <p:nvPr userDrawn="1"/>
        </p:nvSpPr>
        <p:spPr>
          <a:xfrm>
            <a:off x="2734701" y="6162633"/>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6" name="Moon 485"/>
          <p:cNvSpPr/>
          <p:nvPr userDrawn="1"/>
        </p:nvSpPr>
        <p:spPr>
          <a:xfrm>
            <a:off x="2734701"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7" name="Rectangle 486"/>
          <p:cNvSpPr/>
          <p:nvPr userDrawn="1"/>
        </p:nvSpPr>
        <p:spPr>
          <a:xfrm>
            <a:off x="3047228"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8" name="Oval 487"/>
          <p:cNvSpPr/>
          <p:nvPr userDrawn="1"/>
        </p:nvSpPr>
        <p:spPr>
          <a:xfrm>
            <a:off x="3115604"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9" name="Moon 488"/>
          <p:cNvSpPr/>
          <p:nvPr userDrawn="1"/>
        </p:nvSpPr>
        <p:spPr>
          <a:xfrm>
            <a:off x="3115604"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0" name="Rectangle 489"/>
          <p:cNvSpPr/>
          <p:nvPr userDrawn="1"/>
        </p:nvSpPr>
        <p:spPr>
          <a:xfrm>
            <a:off x="3428132"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1" name="Oval 490"/>
          <p:cNvSpPr/>
          <p:nvPr userDrawn="1"/>
        </p:nvSpPr>
        <p:spPr>
          <a:xfrm>
            <a:off x="3496508"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2" name="Moon 491"/>
          <p:cNvSpPr/>
          <p:nvPr userDrawn="1"/>
        </p:nvSpPr>
        <p:spPr>
          <a:xfrm>
            <a:off x="3496508"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3" name="Rectangle 492"/>
          <p:cNvSpPr/>
          <p:nvPr userDrawn="1"/>
        </p:nvSpPr>
        <p:spPr>
          <a:xfrm>
            <a:off x="3809035" y="6093836"/>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4" name="Oval 493"/>
          <p:cNvSpPr/>
          <p:nvPr userDrawn="1"/>
        </p:nvSpPr>
        <p:spPr>
          <a:xfrm>
            <a:off x="3877411" y="6162633"/>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5" name="Moon 494"/>
          <p:cNvSpPr/>
          <p:nvPr userDrawn="1"/>
        </p:nvSpPr>
        <p:spPr>
          <a:xfrm>
            <a:off x="3877411"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6" name="Rectangle 495"/>
          <p:cNvSpPr/>
          <p:nvPr userDrawn="1"/>
        </p:nvSpPr>
        <p:spPr>
          <a:xfrm>
            <a:off x="4189939"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7" name="Oval 496"/>
          <p:cNvSpPr/>
          <p:nvPr userDrawn="1"/>
        </p:nvSpPr>
        <p:spPr>
          <a:xfrm>
            <a:off x="4258315"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8" name="Moon 497"/>
          <p:cNvSpPr/>
          <p:nvPr userDrawn="1"/>
        </p:nvSpPr>
        <p:spPr>
          <a:xfrm>
            <a:off x="4258315"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9" name="Rectangle 498"/>
          <p:cNvSpPr/>
          <p:nvPr userDrawn="1"/>
        </p:nvSpPr>
        <p:spPr>
          <a:xfrm>
            <a:off x="4570842" y="6093836"/>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0" name="Oval 499"/>
          <p:cNvSpPr/>
          <p:nvPr userDrawn="1"/>
        </p:nvSpPr>
        <p:spPr>
          <a:xfrm>
            <a:off x="4639218" y="6162633"/>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1" name="Moon 500"/>
          <p:cNvSpPr/>
          <p:nvPr userDrawn="1"/>
        </p:nvSpPr>
        <p:spPr>
          <a:xfrm>
            <a:off x="4639218"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2" name="Rectangle 501"/>
          <p:cNvSpPr/>
          <p:nvPr userDrawn="1"/>
        </p:nvSpPr>
        <p:spPr>
          <a:xfrm>
            <a:off x="4951746" y="6093836"/>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3" name="Oval 502"/>
          <p:cNvSpPr/>
          <p:nvPr userDrawn="1"/>
        </p:nvSpPr>
        <p:spPr>
          <a:xfrm>
            <a:off x="5020122" y="6162633"/>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4" name="Moon 503"/>
          <p:cNvSpPr/>
          <p:nvPr userDrawn="1"/>
        </p:nvSpPr>
        <p:spPr>
          <a:xfrm>
            <a:off x="5020122"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5" name="Rectangle 504"/>
          <p:cNvSpPr/>
          <p:nvPr userDrawn="1"/>
        </p:nvSpPr>
        <p:spPr>
          <a:xfrm>
            <a:off x="5332649" y="6093836"/>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6" name="Oval 505"/>
          <p:cNvSpPr/>
          <p:nvPr userDrawn="1"/>
        </p:nvSpPr>
        <p:spPr>
          <a:xfrm>
            <a:off x="5401025" y="6162633"/>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7" name="Moon 506"/>
          <p:cNvSpPr/>
          <p:nvPr userDrawn="1"/>
        </p:nvSpPr>
        <p:spPr>
          <a:xfrm>
            <a:off x="5401025"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8" name="Rectangle 507"/>
          <p:cNvSpPr/>
          <p:nvPr userDrawn="1"/>
        </p:nvSpPr>
        <p:spPr>
          <a:xfrm>
            <a:off x="5713553" y="6093836"/>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9" name="Oval 508"/>
          <p:cNvSpPr/>
          <p:nvPr userDrawn="1"/>
        </p:nvSpPr>
        <p:spPr>
          <a:xfrm>
            <a:off x="5781929" y="6162633"/>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0" name="Moon 509"/>
          <p:cNvSpPr/>
          <p:nvPr userDrawn="1"/>
        </p:nvSpPr>
        <p:spPr>
          <a:xfrm>
            <a:off x="5781929"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1" name="Rectangle 510"/>
          <p:cNvSpPr/>
          <p:nvPr userDrawn="1"/>
        </p:nvSpPr>
        <p:spPr>
          <a:xfrm>
            <a:off x="6094456"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2" name="Oval 511"/>
          <p:cNvSpPr/>
          <p:nvPr userDrawn="1"/>
        </p:nvSpPr>
        <p:spPr>
          <a:xfrm>
            <a:off x="6162832"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 name="Moon 512"/>
          <p:cNvSpPr/>
          <p:nvPr userDrawn="1"/>
        </p:nvSpPr>
        <p:spPr>
          <a:xfrm>
            <a:off x="6162832"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4" name="Rectangle 513"/>
          <p:cNvSpPr/>
          <p:nvPr userDrawn="1"/>
        </p:nvSpPr>
        <p:spPr>
          <a:xfrm>
            <a:off x="6475360" y="6093836"/>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5" name="Oval 514"/>
          <p:cNvSpPr/>
          <p:nvPr userDrawn="1"/>
        </p:nvSpPr>
        <p:spPr>
          <a:xfrm>
            <a:off x="6543736" y="6162633"/>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6" name="Moon 515"/>
          <p:cNvSpPr/>
          <p:nvPr userDrawn="1"/>
        </p:nvSpPr>
        <p:spPr>
          <a:xfrm>
            <a:off x="6543736"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7" name="Rectangle 516"/>
          <p:cNvSpPr/>
          <p:nvPr userDrawn="1"/>
        </p:nvSpPr>
        <p:spPr>
          <a:xfrm>
            <a:off x="6856263"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8" name="Oval 517"/>
          <p:cNvSpPr/>
          <p:nvPr userDrawn="1"/>
        </p:nvSpPr>
        <p:spPr>
          <a:xfrm>
            <a:off x="6924639"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9" name="Moon 518"/>
          <p:cNvSpPr/>
          <p:nvPr userDrawn="1"/>
        </p:nvSpPr>
        <p:spPr>
          <a:xfrm>
            <a:off x="6924639"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0" name="Rectangle 519"/>
          <p:cNvSpPr/>
          <p:nvPr userDrawn="1"/>
        </p:nvSpPr>
        <p:spPr>
          <a:xfrm>
            <a:off x="7237167"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1" name="Oval 520"/>
          <p:cNvSpPr/>
          <p:nvPr userDrawn="1"/>
        </p:nvSpPr>
        <p:spPr>
          <a:xfrm>
            <a:off x="7305543"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2" name="Moon 521"/>
          <p:cNvSpPr/>
          <p:nvPr userDrawn="1"/>
        </p:nvSpPr>
        <p:spPr>
          <a:xfrm>
            <a:off x="7305543"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3" name="Rectangle 522"/>
          <p:cNvSpPr/>
          <p:nvPr userDrawn="1"/>
        </p:nvSpPr>
        <p:spPr>
          <a:xfrm>
            <a:off x="7618070"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4" name="Oval 523"/>
          <p:cNvSpPr/>
          <p:nvPr userDrawn="1"/>
        </p:nvSpPr>
        <p:spPr>
          <a:xfrm>
            <a:off x="7686446"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5" name="Moon 524"/>
          <p:cNvSpPr/>
          <p:nvPr userDrawn="1"/>
        </p:nvSpPr>
        <p:spPr>
          <a:xfrm>
            <a:off x="7686446"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6" name="Rectangle 525"/>
          <p:cNvSpPr/>
          <p:nvPr userDrawn="1"/>
        </p:nvSpPr>
        <p:spPr>
          <a:xfrm>
            <a:off x="7998974"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7" name="Oval 526"/>
          <p:cNvSpPr/>
          <p:nvPr userDrawn="1"/>
        </p:nvSpPr>
        <p:spPr>
          <a:xfrm>
            <a:off x="8067350"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8" name="Moon 527"/>
          <p:cNvSpPr/>
          <p:nvPr userDrawn="1"/>
        </p:nvSpPr>
        <p:spPr>
          <a:xfrm>
            <a:off x="8067350"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9" name="Rectangle 528"/>
          <p:cNvSpPr/>
          <p:nvPr userDrawn="1"/>
        </p:nvSpPr>
        <p:spPr>
          <a:xfrm>
            <a:off x="8379877" y="6093836"/>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30" name="Oval 529"/>
          <p:cNvSpPr/>
          <p:nvPr userDrawn="1"/>
        </p:nvSpPr>
        <p:spPr>
          <a:xfrm>
            <a:off x="8448253" y="6162633"/>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1" name="Moon 530"/>
          <p:cNvSpPr/>
          <p:nvPr userDrawn="1"/>
        </p:nvSpPr>
        <p:spPr>
          <a:xfrm>
            <a:off x="8448253"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2" name="Rectangle 531"/>
          <p:cNvSpPr/>
          <p:nvPr userDrawn="1"/>
        </p:nvSpPr>
        <p:spPr>
          <a:xfrm>
            <a:off x="8760781" y="6093836"/>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33" name="Oval 532"/>
          <p:cNvSpPr/>
          <p:nvPr userDrawn="1"/>
        </p:nvSpPr>
        <p:spPr>
          <a:xfrm>
            <a:off x="8829157" y="6162633"/>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4" name="Moon 533"/>
          <p:cNvSpPr/>
          <p:nvPr userDrawn="1"/>
        </p:nvSpPr>
        <p:spPr>
          <a:xfrm>
            <a:off x="8829157"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5" name="Rectangle 534"/>
          <p:cNvSpPr/>
          <p:nvPr userDrawn="1"/>
        </p:nvSpPr>
        <p:spPr>
          <a:xfrm>
            <a:off x="0" y="5712972"/>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36" name="Oval 535"/>
          <p:cNvSpPr/>
          <p:nvPr userDrawn="1"/>
        </p:nvSpPr>
        <p:spPr>
          <a:xfrm>
            <a:off x="68376" y="5781769"/>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7" name="Moon 536"/>
          <p:cNvSpPr/>
          <p:nvPr userDrawn="1"/>
        </p:nvSpPr>
        <p:spPr>
          <a:xfrm>
            <a:off x="68376"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8" name="Rectangle 537"/>
          <p:cNvSpPr/>
          <p:nvPr userDrawn="1"/>
        </p:nvSpPr>
        <p:spPr>
          <a:xfrm>
            <a:off x="380904"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9" name="Oval 538"/>
          <p:cNvSpPr/>
          <p:nvPr userDrawn="1"/>
        </p:nvSpPr>
        <p:spPr>
          <a:xfrm>
            <a:off x="449280"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0" name="Moon 539"/>
          <p:cNvSpPr/>
          <p:nvPr userDrawn="1"/>
        </p:nvSpPr>
        <p:spPr>
          <a:xfrm>
            <a:off x="449280"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1" name="Rectangle 540"/>
          <p:cNvSpPr/>
          <p:nvPr userDrawn="1"/>
        </p:nvSpPr>
        <p:spPr>
          <a:xfrm>
            <a:off x="761807"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2" name="Oval 541"/>
          <p:cNvSpPr/>
          <p:nvPr userDrawn="1"/>
        </p:nvSpPr>
        <p:spPr>
          <a:xfrm>
            <a:off x="830183"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3" name="Moon 542"/>
          <p:cNvSpPr/>
          <p:nvPr userDrawn="1"/>
        </p:nvSpPr>
        <p:spPr>
          <a:xfrm>
            <a:off x="830183"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4" name="Rectangle 543"/>
          <p:cNvSpPr/>
          <p:nvPr userDrawn="1"/>
        </p:nvSpPr>
        <p:spPr>
          <a:xfrm>
            <a:off x="1142711" y="571297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5" name="Oval 544"/>
          <p:cNvSpPr/>
          <p:nvPr userDrawn="1"/>
        </p:nvSpPr>
        <p:spPr>
          <a:xfrm>
            <a:off x="1211087" y="578176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6" name="Moon 545"/>
          <p:cNvSpPr/>
          <p:nvPr userDrawn="1"/>
        </p:nvSpPr>
        <p:spPr>
          <a:xfrm>
            <a:off x="1211087"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7" name="Rectangle 546"/>
          <p:cNvSpPr/>
          <p:nvPr userDrawn="1"/>
        </p:nvSpPr>
        <p:spPr>
          <a:xfrm>
            <a:off x="1523614" y="571297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8" name="Oval 547"/>
          <p:cNvSpPr/>
          <p:nvPr userDrawn="1"/>
        </p:nvSpPr>
        <p:spPr>
          <a:xfrm>
            <a:off x="1591990" y="578176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9" name="Moon 548"/>
          <p:cNvSpPr/>
          <p:nvPr userDrawn="1"/>
        </p:nvSpPr>
        <p:spPr>
          <a:xfrm>
            <a:off x="1591990"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0" name="Rectangle 549"/>
          <p:cNvSpPr/>
          <p:nvPr userDrawn="1"/>
        </p:nvSpPr>
        <p:spPr>
          <a:xfrm>
            <a:off x="1904518" y="571297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1" name="Oval 550"/>
          <p:cNvSpPr/>
          <p:nvPr userDrawn="1"/>
        </p:nvSpPr>
        <p:spPr>
          <a:xfrm>
            <a:off x="1972894" y="578176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2" name="Moon 551"/>
          <p:cNvSpPr/>
          <p:nvPr userDrawn="1"/>
        </p:nvSpPr>
        <p:spPr>
          <a:xfrm>
            <a:off x="1972894"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3" name="Rectangle 552"/>
          <p:cNvSpPr/>
          <p:nvPr userDrawn="1"/>
        </p:nvSpPr>
        <p:spPr>
          <a:xfrm>
            <a:off x="2285421" y="5712972"/>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4" name="Oval 553"/>
          <p:cNvSpPr/>
          <p:nvPr userDrawn="1"/>
        </p:nvSpPr>
        <p:spPr>
          <a:xfrm>
            <a:off x="2353797" y="5781769"/>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5" name="Moon 554"/>
          <p:cNvSpPr/>
          <p:nvPr userDrawn="1"/>
        </p:nvSpPr>
        <p:spPr>
          <a:xfrm>
            <a:off x="2353797"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6" name="Rectangle 555"/>
          <p:cNvSpPr/>
          <p:nvPr userDrawn="1"/>
        </p:nvSpPr>
        <p:spPr>
          <a:xfrm>
            <a:off x="2666325"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7" name="Oval 556"/>
          <p:cNvSpPr/>
          <p:nvPr userDrawn="1"/>
        </p:nvSpPr>
        <p:spPr>
          <a:xfrm>
            <a:off x="2734701"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8" name="Moon 557"/>
          <p:cNvSpPr/>
          <p:nvPr userDrawn="1"/>
        </p:nvSpPr>
        <p:spPr>
          <a:xfrm>
            <a:off x="2734701"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9" name="Rectangle 558"/>
          <p:cNvSpPr/>
          <p:nvPr userDrawn="1"/>
        </p:nvSpPr>
        <p:spPr>
          <a:xfrm>
            <a:off x="3047228"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0" name="Oval 559"/>
          <p:cNvSpPr/>
          <p:nvPr userDrawn="1"/>
        </p:nvSpPr>
        <p:spPr>
          <a:xfrm>
            <a:off x="3115604"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1" name="Moon 560"/>
          <p:cNvSpPr/>
          <p:nvPr userDrawn="1"/>
        </p:nvSpPr>
        <p:spPr>
          <a:xfrm>
            <a:off x="3115604"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2" name="Rectangle 561"/>
          <p:cNvSpPr/>
          <p:nvPr userDrawn="1"/>
        </p:nvSpPr>
        <p:spPr>
          <a:xfrm>
            <a:off x="3428132" y="5712972"/>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3" name="Oval 562"/>
          <p:cNvSpPr/>
          <p:nvPr userDrawn="1"/>
        </p:nvSpPr>
        <p:spPr>
          <a:xfrm>
            <a:off x="3496508" y="5781769"/>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4" name="Moon 563"/>
          <p:cNvSpPr/>
          <p:nvPr userDrawn="1"/>
        </p:nvSpPr>
        <p:spPr>
          <a:xfrm>
            <a:off x="3496508"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5" name="Rectangle 564"/>
          <p:cNvSpPr/>
          <p:nvPr userDrawn="1"/>
        </p:nvSpPr>
        <p:spPr>
          <a:xfrm>
            <a:off x="3809035" y="571297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6" name="Oval 565"/>
          <p:cNvSpPr/>
          <p:nvPr userDrawn="1"/>
        </p:nvSpPr>
        <p:spPr>
          <a:xfrm>
            <a:off x="3877411" y="578176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7" name="Moon 566"/>
          <p:cNvSpPr/>
          <p:nvPr userDrawn="1"/>
        </p:nvSpPr>
        <p:spPr>
          <a:xfrm>
            <a:off x="3877411"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8" name="Rectangle 567"/>
          <p:cNvSpPr/>
          <p:nvPr userDrawn="1"/>
        </p:nvSpPr>
        <p:spPr>
          <a:xfrm>
            <a:off x="4189939" y="5712972"/>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9" name="Oval 568"/>
          <p:cNvSpPr/>
          <p:nvPr userDrawn="1"/>
        </p:nvSpPr>
        <p:spPr>
          <a:xfrm>
            <a:off x="4258315" y="5781769"/>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0" name="Moon 569"/>
          <p:cNvSpPr/>
          <p:nvPr userDrawn="1"/>
        </p:nvSpPr>
        <p:spPr>
          <a:xfrm>
            <a:off x="4258315"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1" name="Rectangle 570"/>
          <p:cNvSpPr/>
          <p:nvPr userDrawn="1"/>
        </p:nvSpPr>
        <p:spPr>
          <a:xfrm>
            <a:off x="4570842"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2" name="Oval 571"/>
          <p:cNvSpPr/>
          <p:nvPr userDrawn="1"/>
        </p:nvSpPr>
        <p:spPr>
          <a:xfrm>
            <a:off x="4639218"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3" name="Moon 572"/>
          <p:cNvSpPr/>
          <p:nvPr userDrawn="1"/>
        </p:nvSpPr>
        <p:spPr>
          <a:xfrm>
            <a:off x="4639218"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4" name="Rectangle 573"/>
          <p:cNvSpPr/>
          <p:nvPr userDrawn="1"/>
        </p:nvSpPr>
        <p:spPr>
          <a:xfrm>
            <a:off x="4951746"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5" name="Oval 574"/>
          <p:cNvSpPr/>
          <p:nvPr userDrawn="1"/>
        </p:nvSpPr>
        <p:spPr>
          <a:xfrm>
            <a:off x="5020122"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6" name="Moon 575"/>
          <p:cNvSpPr/>
          <p:nvPr userDrawn="1"/>
        </p:nvSpPr>
        <p:spPr>
          <a:xfrm>
            <a:off x="5020122"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7" name="Rectangle 576"/>
          <p:cNvSpPr/>
          <p:nvPr userDrawn="1"/>
        </p:nvSpPr>
        <p:spPr>
          <a:xfrm>
            <a:off x="5332649" y="571297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8" name="Oval 577"/>
          <p:cNvSpPr/>
          <p:nvPr userDrawn="1"/>
        </p:nvSpPr>
        <p:spPr>
          <a:xfrm>
            <a:off x="5401025" y="578176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9" name="Moon 578"/>
          <p:cNvSpPr/>
          <p:nvPr userDrawn="1"/>
        </p:nvSpPr>
        <p:spPr>
          <a:xfrm>
            <a:off x="5401025"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0" name="Rectangle 579"/>
          <p:cNvSpPr/>
          <p:nvPr userDrawn="1"/>
        </p:nvSpPr>
        <p:spPr>
          <a:xfrm>
            <a:off x="5713553" y="571297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1" name="Oval 580"/>
          <p:cNvSpPr/>
          <p:nvPr userDrawn="1"/>
        </p:nvSpPr>
        <p:spPr>
          <a:xfrm>
            <a:off x="5781929" y="578176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2" name="Moon 581"/>
          <p:cNvSpPr/>
          <p:nvPr userDrawn="1"/>
        </p:nvSpPr>
        <p:spPr>
          <a:xfrm>
            <a:off x="5781929"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3" name="Rectangle 582"/>
          <p:cNvSpPr/>
          <p:nvPr userDrawn="1"/>
        </p:nvSpPr>
        <p:spPr>
          <a:xfrm>
            <a:off x="6094456"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4" name="Oval 583"/>
          <p:cNvSpPr/>
          <p:nvPr userDrawn="1"/>
        </p:nvSpPr>
        <p:spPr>
          <a:xfrm>
            <a:off x="6162832"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5" name="Moon 584"/>
          <p:cNvSpPr/>
          <p:nvPr userDrawn="1"/>
        </p:nvSpPr>
        <p:spPr>
          <a:xfrm>
            <a:off x="6162832"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6" name="Rectangle 585"/>
          <p:cNvSpPr/>
          <p:nvPr userDrawn="1"/>
        </p:nvSpPr>
        <p:spPr>
          <a:xfrm>
            <a:off x="6475360" y="571297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7" name="Oval 586"/>
          <p:cNvSpPr/>
          <p:nvPr userDrawn="1"/>
        </p:nvSpPr>
        <p:spPr>
          <a:xfrm>
            <a:off x="6543736" y="578176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8" name="Moon 587"/>
          <p:cNvSpPr/>
          <p:nvPr userDrawn="1"/>
        </p:nvSpPr>
        <p:spPr>
          <a:xfrm>
            <a:off x="6543736"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9" name="Rectangle 588"/>
          <p:cNvSpPr/>
          <p:nvPr userDrawn="1"/>
        </p:nvSpPr>
        <p:spPr>
          <a:xfrm>
            <a:off x="6856263" y="5712972"/>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90" name="Oval 589"/>
          <p:cNvSpPr/>
          <p:nvPr userDrawn="1"/>
        </p:nvSpPr>
        <p:spPr>
          <a:xfrm>
            <a:off x="6924639" y="5781769"/>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1" name="Moon 590"/>
          <p:cNvSpPr/>
          <p:nvPr userDrawn="1"/>
        </p:nvSpPr>
        <p:spPr>
          <a:xfrm>
            <a:off x="6924639"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2" name="Rectangle 591"/>
          <p:cNvSpPr/>
          <p:nvPr userDrawn="1"/>
        </p:nvSpPr>
        <p:spPr>
          <a:xfrm>
            <a:off x="7237167" y="5712972"/>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93" name="Oval 592"/>
          <p:cNvSpPr/>
          <p:nvPr userDrawn="1"/>
        </p:nvSpPr>
        <p:spPr>
          <a:xfrm>
            <a:off x="7305543" y="5781769"/>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4" name="Moon 593"/>
          <p:cNvSpPr/>
          <p:nvPr userDrawn="1"/>
        </p:nvSpPr>
        <p:spPr>
          <a:xfrm>
            <a:off x="7305543"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5" name="Rectangle 594"/>
          <p:cNvSpPr/>
          <p:nvPr userDrawn="1"/>
        </p:nvSpPr>
        <p:spPr>
          <a:xfrm>
            <a:off x="7618070" y="5712972"/>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6" name="Oval 595"/>
          <p:cNvSpPr/>
          <p:nvPr userDrawn="1"/>
        </p:nvSpPr>
        <p:spPr>
          <a:xfrm>
            <a:off x="7686446" y="5781769"/>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7" name="Moon 596"/>
          <p:cNvSpPr/>
          <p:nvPr userDrawn="1"/>
        </p:nvSpPr>
        <p:spPr>
          <a:xfrm>
            <a:off x="7686446"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8" name="Rectangle 597"/>
          <p:cNvSpPr/>
          <p:nvPr userDrawn="1"/>
        </p:nvSpPr>
        <p:spPr>
          <a:xfrm>
            <a:off x="7998974" y="5712972"/>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9" name="Oval 598"/>
          <p:cNvSpPr/>
          <p:nvPr userDrawn="1"/>
        </p:nvSpPr>
        <p:spPr>
          <a:xfrm>
            <a:off x="8067350" y="5781769"/>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0" name="Moon 599"/>
          <p:cNvSpPr/>
          <p:nvPr userDrawn="1"/>
        </p:nvSpPr>
        <p:spPr>
          <a:xfrm>
            <a:off x="8067350"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1" name="Rectangle 600"/>
          <p:cNvSpPr/>
          <p:nvPr userDrawn="1"/>
        </p:nvSpPr>
        <p:spPr>
          <a:xfrm>
            <a:off x="8379877"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2" name="Oval 601"/>
          <p:cNvSpPr/>
          <p:nvPr userDrawn="1"/>
        </p:nvSpPr>
        <p:spPr>
          <a:xfrm>
            <a:off x="8448253"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3" name="Moon 602"/>
          <p:cNvSpPr/>
          <p:nvPr userDrawn="1"/>
        </p:nvSpPr>
        <p:spPr>
          <a:xfrm>
            <a:off x="8448253"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4" name="Rectangle 603"/>
          <p:cNvSpPr/>
          <p:nvPr userDrawn="1"/>
        </p:nvSpPr>
        <p:spPr>
          <a:xfrm>
            <a:off x="8760781"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5" name="Oval 604"/>
          <p:cNvSpPr/>
          <p:nvPr userDrawn="1"/>
        </p:nvSpPr>
        <p:spPr>
          <a:xfrm>
            <a:off x="8829157"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6" name="Moon 605"/>
          <p:cNvSpPr/>
          <p:nvPr userDrawn="1"/>
        </p:nvSpPr>
        <p:spPr>
          <a:xfrm>
            <a:off x="8829157"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7" name="Rectangle 606"/>
          <p:cNvSpPr/>
          <p:nvPr userDrawn="1"/>
        </p:nvSpPr>
        <p:spPr>
          <a:xfrm>
            <a:off x="0" y="533210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8" name="Oval 607"/>
          <p:cNvSpPr/>
          <p:nvPr userDrawn="1"/>
        </p:nvSpPr>
        <p:spPr>
          <a:xfrm>
            <a:off x="68376" y="540090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9" name="Moon 608"/>
          <p:cNvSpPr/>
          <p:nvPr userDrawn="1"/>
        </p:nvSpPr>
        <p:spPr>
          <a:xfrm>
            <a:off x="68376"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0" name="Rectangle 609"/>
          <p:cNvSpPr/>
          <p:nvPr userDrawn="1"/>
        </p:nvSpPr>
        <p:spPr>
          <a:xfrm>
            <a:off x="380904"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1" name="Oval 610"/>
          <p:cNvSpPr/>
          <p:nvPr userDrawn="1"/>
        </p:nvSpPr>
        <p:spPr>
          <a:xfrm>
            <a:off x="449280"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2" name="Moon 611"/>
          <p:cNvSpPr/>
          <p:nvPr userDrawn="1"/>
        </p:nvSpPr>
        <p:spPr>
          <a:xfrm>
            <a:off x="449280"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3" name="Rectangle 612"/>
          <p:cNvSpPr/>
          <p:nvPr userDrawn="1"/>
        </p:nvSpPr>
        <p:spPr>
          <a:xfrm>
            <a:off x="761807" y="533210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4" name="Oval 613"/>
          <p:cNvSpPr/>
          <p:nvPr userDrawn="1"/>
        </p:nvSpPr>
        <p:spPr>
          <a:xfrm>
            <a:off x="830183" y="540090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5" name="Moon 614"/>
          <p:cNvSpPr/>
          <p:nvPr userDrawn="1"/>
        </p:nvSpPr>
        <p:spPr>
          <a:xfrm>
            <a:off x="830183"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6" name="Rectangle 615"/>
          <p:cNvSpPr/>
          <p:nvPr userDrawn="1"/>
        </p:nvSpPr>
        <p:spPr>
          <a:xfrm>
            <a:off x="1142711" y="533210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7" name="Oval 616"/>
          <p:cNvSpPr/>
          <p:nvPr userDrawn="1"/>
        </p:nvSpPr>
        <p:spPr>
          <a:xfrm>
            <a:off x="1211087" y="540090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8" name="Moon 617"/>
          <p:cNvSpPr/>
          <p:nvPr userDrawn="1"/>
        </p:nvSpPr>
        <p:spPr>
          <a:xfrm>
            <a:off x="1211087"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9" name="Rectangle 618"/>
          <p:cNvSpPr/>
          <p:nvPr userDrawn="1"/>
        </p:nvSpPr>
        <p:spPr>
          <a:xfrm>
            <a:off x="1523614"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0" name="Oval 619"/>
          <p:cNvSpPr/>
          <p:nvPr userDrawn="1"/>
        </p:nvSpPr>
        <p:spPr>
          <a:xfrm>
            <a:off x="1591990"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1" name="Moon 620"/>
          <p:cNvSpPr/>
          <p:nvPr userDrawn="1"/>
        </p:nvSpPr>
        <p:spPr>
          <a:xfrm>
            <a:off x="1591990"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2" name="Rectangle 621"/>
          <p:cNvSpPr/>
          <p:nvPr userDrawn="1"/>
        </p:nvSpPr>
        <p:spPr>
          <a:xfrm>
            <a:off x="1904518" y="5332107"/>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3" name="Oval 622"/>
          <p:cNvSpPr/>
          <p:nvPr userDrawn="1"/>
        </p:nvSpPr>
        <p:spPr>
          <a:xfrm>
            <a:off x="1972894" y="5400904"/>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4" name="Moon 623"/>
          <p:cNvSpPr/>
          <p:nvPr userDrawn="1"/>
        </p:nvSpPr>
        <p:spPr>
          <a:xfrm>
            <a:off x="1972894"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5" name="Rectangle 624"/>
          <p:cNvSpPr/>
          <p:nvPr userDrawn="1"/>
        </p:nvSpPr>
        <p:spPr>
          <a:xfrm>
            <a:off x="2285421" y="533210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6" name="Oval 625"/>
          <p:cNvSpPr/>
          <p:nvPr userDrawn="1"/>
        </p:nvSpPr>
        <p:spPr>
          <a:xfrm>
            <a:off x="2353797" y="540090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7" name="Moon 626"/>
          <p:cNvSpPr/>
          <p:nvPr userDrawn="1"/>
        </p:nvSpPr>
        <p:spPr>
          <a:xfrm>
            <a:off x="2353797"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8" name="Rectangle 627"/>
          <p:cNvSpPr/>
          <p:nvPr userDrawn="1"/>
        </p:nvSpPr>
        <p:spPr>
          <a:xfrm>
            <a:off x="2666325" y="533210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9" name="Oval 628"/>
          <p:cNvSpPr/>
          <p:nvPr userDrawn="1"/>
        </p:nvSpPr>
        <p:spPr>
          <a:xfrm>
            <a:off x="2734701" y="540090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0" name="Moon 629"/>
          <p:cNvSpPr/>
          <p:nvPr userDrawn="1"/>
        </p:nvSpPr>
        <p:spPr>
          <a:xfrm>
            <a:off x="2734701"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1" name="Rectangle 630"/>
          <p:cNvSpPr/>
          <p:nvPr userDrawn="1"/>
        </p:nvSpPr>
        <p:spPr>
          <a:xfrm>
            <a:off x="3047228" y="533210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32" name="Oval 631"/>
          <p:cNvSpPr/>
          <p:nvPr userDrawn="1"/>
        </p:nvSpPr>
        <p:spPr>
          <a:xfrm>
            <a:off x="3115604" y="540090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3" name="Moon 632"/>
          <p:cNvSpPr/>
          <p:nvPr userDrawn="1"/>
        </p:nvSpPr>
        <p:spPr>
          <a:xfrm>
            <a:off x="3115604"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4" name="Rectangle 633"/>
          <p:cNvSpPr/>
          <p:nvPr userDrawn="1"/>
        </p:nvSpPr>
        <p:spPr>
          <a:xfrm>
            <a:off x="3428132"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5" name="Oval 634"/>
          <p:cNvSpPr/>
          <p:nvPr userDrawn="1"/>
        </p:nvSpPr>
        <p:spPr>
          <a:xfrm>
            <a:off x="3496508"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6" name="Moon 635"/>
          <p:cNvSpPr/>
          <p:nvPr userDrawn="1"/>
        </p:nvSpPr>
        <p:spPr>
          <a:xfrm>
            <a:off x="3496508"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7" name="Rectangle 636"/>
          <p:cNvSpPr/>
          <p:nvPr userDrawn="1"/>
        </p:nvSpPr>
        <p:spPr>
          <a:xfrm>
            <a:off x="3809035" y="5332107"/>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8" name="Oval 637"/>
          <p:cNvSpPr/>
          <p:nvPr userDrawn="1"/>
        </p:nvSpPr>
        <p:spPr>
          <a:xfrm>
            <a:off x="3877411" y="5400904"/>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9" name="Moon 638"/>
          <p:cNvSpPr/>
          <p:nvPr userDrawn="1"/>
        </p:nvSpPr>
        <p:spPr>
          <a:xfrm>
            <a:off x="3877411"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0" name="Rectangle 639"/>
          <p:cNvSpPr/>
          <p:nvPr userDrawn="1"/>
        </p:nvSpPr>
        <p:spPr>
          <a:xfrm>
            <a:off x="4189939" y="533210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41" name="Oval 640"/>
          <p:cNvSpPr/>
          <p:nvPr userDrawn="1"/>
        </p:nvSpPr>
        <p:spPr>
          <a:xfrm>
            <a:off x="4258315" y="540090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2" name="Moon 641"/>
          <p:cNvSpPr/>
          <p:nvPr userDrawn="1"/>
        </p:nvSpPr>
        <p:spPr>
          <a:xfrm>
            <a:off x="4258315"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3" name="Rectangle 642"/>
          <p:cNvSpPr/>
          <p:nvPr userDrawn="1"/>
        </p:nvSpPr>
        <p:spPr>
          <a:xfrm>
            <a:off x="4570842"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4" name="Oval 643"/>
          <p:cNvSpPr/>
          <p:nvPr userDrawn="1"/>
        </p:nvSpPr>
        <p:spPr>
          <a:xfrm>
            <a:off x="4639218"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5" name="Moon 644"/>
          <p:cNvSpPr/>
          <p:nvPr userDrawn="1"/>
        </p:nvSpPr>
        <p:spPr>
          <a:xfrm>
            <a:off x="4639218"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6" name="Rectangle 645"/>
          <p:cNvSpPr/>
          <p:nvPr userDrawn="1"/>
        </p:nvSpPr>
        <p:spPr>
          <a:xfrm>
            <a:off x="4951746"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7" name="Oval 646"/>
          <p:cNvSpPr/>
          <p:nvPr userDrawn="1"/>
        </p:nvSpPr>
        <p:spPr>
          <a:xfrm>
            <a:off x="5020122"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8" name="Moon 647"/>
          <p:cNvSpPr/>
          <p:nvPr userDrawn="1"/>
        </p:nvSpPr>
        <p:spPr>
          <a:xfrm>
            <a:off x="5020122"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9" name="Rectangle 648"/>
          <p:cNvSpPr/>
          <p:nvPr userDrawn="1"/>
        </p:nvSpPr>
        <p:spPr>
          <a:xfrm>
            <a:off x="5332649" y="533210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0" name="Oval 649"/>
          <p:cNvSpPr/>
          <p:nvPr userDrawn="1"/>
        </p:nvSpPr>
        <p:spPr>
          <a:xfrm>
            <a:off x="5401025" y="540090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1" name="Moon 650"/>
          <p:cNvSpPr/>
          <p:nvPr userDrawn="1"/>
        </p:nvSpPr>
        <p:spPr>
          <a:xfrm>
            <a:off x="5401025"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2" name="Rectangle 651"/>
          <p:cNvSpPr/>
          <p:nvPr userDrawn="1"/>
        </p:nvSpPr>
        <p:spPr>
          <a:xfrm>
            <a:off x="5713553" y="533210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3" name="Oval 652"/>
          <p:cNvSpPr/>
          <p:nvPr userDrawn="1"/>
        </p:nvSpPr>
        <p:spPr>
          <a:xfrm>
            <a:off x="5781929" y="540090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4" name="Moon 653"/>
          <p:cNvSpPr/>
          <p:nvPr userDrawn="1"/>
        </p:nvSpPr>
        <p:spPr>
          <a:xfrm>
            <a:off x="5781929"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5" name="Rectangle 654"/>
          <p:cNvSpPr/>
          <p:nvPr userDrawn="1"/>
        </p:nvSpPr>
        <p:spPr>
          <a:xfrm>
            <a:off x="6094456" y="533210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6" name="Oval 655"/>
          <p:cNvSpPr/>
          <p:nvPr userDrawn="1"/>
        </p:nvSpPr>
        <p:spPr>
          <a:xfrm>
            <a:off x="6162832" y="540090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7" name="Moon 656"/>
          <p:cNvSpPr/>
          <p:nvPr userDrawn="1"/>
        </p:nvSpPr>
        <p:spPr>
          <a:xfrm>
            <a:off x="6162832"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8" name="Rectangle 657"/>
          <p:cNvSpPr/>
          <p:nvPr userDrawn="1"/>
        </p:nvSpPr>
        <p:spPr>
          <a:xfrm>
            <a:off x="6475360" y="533210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9" name="Oval 658"/>
          <p:cNvSpPr/>
          <p:nvPr userDrawn="1"/>
        </p:nvSpPr>
        <p:spPr>
          <a:xfrm>
            <a:off x="6543736" y="540090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0" name="Moon 659"/>
          <p:cNvSpPr/>
          <p:nvPr userDrawn="1"/>
        </p:nvSpPr>
        <p:spPr>
          <a:xfrm>
            <a:off x="6543736"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1" name="Rectangle 660"/>
          <p:cNvSpPr/>
          <p:nvPr userDrawn="1"/>
        </p:nvSpPr>
        <p:spPr>
          <a:xfrm>
            <a:off x="6856263" y="533210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2" name="Oval 661"/>
          <p:cNvSpPr/>
          <p:nvPr userDrawn="1"/>
        </p:nvSpPr>
        <p:spPr>
          <a:xfrm>
            <a:off x="6924639" y="540090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3" name="Moon 662"/>
          <p:cNvSpPr/>
          <p:nvPr userDrawn="1"/>
        </p:nvSpPr>
        <p:spPr>
          <a:xfrm>
            <a:off x="6924639"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4" name="Rectangle 663"/>
          <p:cNvSpPr/>
          <p:nvPr userDrawn="1"/>
        </p:nvSpPr>
        <p:spPr>
          <a:xfrm>
            <a:off x="7237167" y="533210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5" name="Oval 664"/>
          <p:cNvSpPr/>
          <p:nvPr userDrawn="1"/>
        </p:nvSpPr>
        <p:spPr>
          <a:xfrm>
            <a:off x="7305543" y="540090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6" name="Moon 665"/>
          <p:cNvSpPr/>
          <p:nvPr userDrawn="1"/>
        </p:nvSpPr>
        <p:spPr>
          <a:xfrm>
            <a:off x="7305543"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7" name="Rectangle 666"/>
          <p:cNvSpPr/>
          <p:nvPr userDrawn="1"/>
        </p:nvSpPr>
        <p:spPr>
          <a:xfrm>
            <a:off x="7618070"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8" name="Oval 667"/>
          <p:cNvSpPr/>
          <p:nvPr userDrawn="1"/>
        </p:nvSpPr>
        <p:spPr>
          <a:xfrm>
            <a:off x="7686446"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9" name="Moon 668"/>
          <p:cNvSpPr/>
          <p:nvPr userDrawn="1"/>
        </p:nvSpPr>
        <p:spPr>
          <a:xfrm>
            <a:off x="7686446"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0" name="Rectangle 669"/>
          <p:cNvSpPr/>
          <p:nvPr userDrawn="1"/>
        </p:nvSpPr>
        <p:spPr>
          <a:xfrm>
            <a:off x="7998974"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1" name="Oval 670"/>
          <p:cNvSpPr/>
          <p:nvPr userDrawn="1"/>
        </p:nvSpPr>
        <p:spPr>
          <a:xfrm>
            <a:off x="8067350"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2" name="Moon 671"/>
          <p:cNvSpPr/>
          <p:nvPr userDrawn="1"/>
        </p:nvSpPr>
        <p:spPr>
          <a:xfrm>
            <a:off x="8067350"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3" name="Rectangle 672"/>
          <p:cNvSpPr/>
          <p:nvPr userDrawn="1"/>
        </p:nvSpPr>
        <p:spPr>
          <a:xfrm>
            <a:off x="8379877" y="533210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4" name="Oval 673"/>
          <p:cNvSpPr/>
          <p:nvPr userDrawn="1"/>
        </p:nvSpPr>
        <p:spPr>
          <a:xfrm>
            <a:off x="8448253" y="540090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5" name="Moon 674"/>
          <p:cNvSpPr/>
          <p:nvPr userDrawn="1"/>
        </p:nvSpPr>
        <p:spPr>
          <a:xfrm>
            <a:off x="8448253"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6" name="Rectangle 675"/>
          <p:cNvSpPr/>
          <p:nvPr userDrawn="1"/>
        </p:nvSpPr>
        <p:spPr>
          <a:xfrm>
            <a:off x="8760781" y="533210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7" name="Oval 676"/>
          <p:cNvSpPr/>
          <p:nvPr userDrawn="1"/>
        </p:nvSpPr>
        <p:spPr>
          <a:xfrm>
            <a:off x="8829157" y="540090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8" name="Moon 677"/>
          <p:cNvSpPr/>
          <p:nvPr userDrawn="1"/>
        </p:nvSpPr>
        <p:spPr>
          <a:xfrm>
            <a:off x="8829157"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62462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EGO - Title Slide 4">
    <p:spTree>
      <p:nvGrpSpPr>
        <p:cNvPr id="1" name=""/>
        <p:cNvGrpSpPr/>
        <p:nvPr/>
      </p:nvGrpSpPr>
      <p:grpSpPr>
        <a:xfrm>
          <a:off x="0" y="0"/>
          <a:ext cx="0" cy="0"/>
          <a:chOff x="0" y="0"/>
          <a:chExt cx="0" cy="0"/>
        </a:xfrm>
      </p:grpSpPr>
      <p:sp>
        <p:nvSpPr>
          <p:cNvPr id="1012" name="Rectangle 1011"/>
          <p:cNvSpPr/>
          <p:nvPr userDrawn="1"/>
        </p:nvSpPr>
        <p:spPr>
          <a:xfrm>
            <a:off x="0"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3" name="Oval 1012"/>
          <p:cNvSpPr/>
          <p:nvPr userDrawn="1"/>
        </p:nvSpPr>
        <p:spPr>
          <a:xfrm>
            <a:off x="68376"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4" name="Moon 1013"/>
          <p:cNvSpPr/>
          <p:nvPr userDrawn="1"/>
        </p:nvSpPr>
        <p:spPr>
          <a:xfrm>
            <a:off x="68376"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5" name="Rectangle 1014"/>
          <p:cNvSpPr/>
          <p:nvPr userDrawn="1"/>
        </p:nvSpPr>
        <p:spPr>
          <a:xfrm>
            <a:off x="380904"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6" name="Oval 1015"/>
          <p:cNvSpPr/>
          <p:nvPr userDrawn="1"/>
        </p:nvSpPr>
        <p:spPr>
          <a:xfrm>
            <a:off x="449280"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7" name="Moon 1016"/>
          <p:cNvSpPr/>
          <p:nvPr userDrawn="1"/>
        </p:nvSpPr>
        <p:spPr>
          <a:xfrm>
            <a:off x="449280"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8" name="Rectangle 1017"/>
          <p:cNvSpPr/>
          <p:nvPr userDrawn="1"/>
        </p:nvSpPr>
        <p:spPr>
          <a:xfrm>
            <a:off x="761807"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9" name="Oval 1018"/>
          <p:cNvSpPr/>
          <p:nvPr userDrawn="1"/>
        </p:nvSpPr>
        <p:spPr>
          <a:xfrm>
            <a:off x="830183"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0" name="Moon 1019"/>
          <p:cNvSpPr/>
          <p:nvPr userDrawn="1"/>
        </p:nvSpPr>
        <p:spPr>
          <a:xfrm>
            <a:off x="830183"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1" name="Rectangle 1020"/>
          <p:cNvSpPr/>
          <p:nvPr userDrawn="1"/>
        </p:nvSpPr>
        <p:spPr>
          <a:xfrm>
            <a:off x="1142711"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2" name="Oval 1021"/>
          <p:cNvSpPr/>
          <p:nvPr userDrawn="1"/>
        </p:nvSpPr>
        <p:spPr>
          <a:xfrm>
            <a:off x="1211087"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3" name="Moon 1022"/>
          <p:cNvSpPr/>
          <p:nvPr userDrawn="1"/>
        </p:nvSpPr>
        <p:spPr>
          <a:xfrm>
            <a:off x="1211087"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4" name="Rectangle 1023"/>
          <p:cNvSpPr/>
          <p:nvPr userDrawn="1"/>
        </p:nvSpPr>
        <p:spPr>
          <a:xfrm>
            <a:off x="1523614"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5" name="Oval 1024"/>
          <p:cNvSpPr/>
          <p:nvPr userDrawn="1"/>
        </p:nvSpPr>
        <p:spPr>
          <a:xfrm>
            <a:off x="1591990"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6" name="Moon 1025"/>
          <p:cNvSpPr/>
          <p:nvPr userDrawn="1"/>
        </p:nvSpPr>
        <p:spPr>
          <a:xfrm>
            <a:off x="1591990"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7" name="Rectangle 1026"/>
          <p:cNvSpPr/>
          <p:nvPr userDrawn="1"/>
        </p:nvSpPr>
        <p:spPr>
          <a:xfrm>
            <a:off x="1904518"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8" name="Oval 1027"/>
          <p:cNvSpPr/>
          <p:nvPr userDrawn="1"/>
        </p:nvSpPr>
        <p:spPr>
          <a:xfrm>
            <a:off x="1972894"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9" name="Moon 1028"/>
          <p:cNvSpPr/>
          <p:nvPr userDrawn="1"/>
        </p:nvSpPr>
        <p:spPr>
          <a:xfrm>
            <a:off x="1972894"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0" name="Rectangle 1029"/>
          <p:cNvSpPr/>
          <p:nvPr userDrawn="1"/>
        </p:nvSpPr>
        <p:spPr>
          <a:xfrm>
            <a:off x="2285421"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1" name="Oval 1030"/>
          <p:cNvSpPr/>
          <p:nvPr userDrawn="1"/>
        </p:nvSpPr>
        <p:spPr>
          <a:xfrm>
            <a:off x="2353797"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2" name="Moon 1031"/>
          <p:cNvSpPr/>
          <p:nvPr userDrawn="1"/>
        </p:nvSpPr>
        <p:spPr>
          <a:xfrm>
            <a:off x="2353797"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3" name="Rectangle 1032"/>
          <p:cNvSpPr/>
          <p:nvPr userDrawn="1"/>
        </p:nvSpPr>
        <p:spPr>
          <a:xfrm>
            <a:off x="2666325"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4" name="Oval 1033"/>
          <p:cNvSpPr/>
          <p:nvPr userDrawn="1"/>
        </p:nvSpPr>
        <p:spPr>
          <a:xfrm>
            <a:off x="2734701"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Moon 1034"/>
          <p:cNvSpPr/>
          <p:nvPr userDrawn="1"/>
        </p:nvSpPr>
        <p:spPr>
          <a:xfrm>
            <a:off x="2734701"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6" name="Rectangle 1035"/>
          <p:cNvSpPr/>
          <p:nvPr userDrawn="1"/>
        </p:nvSpPr>
        <p:spPr>
          <a:xfrm>
            <a:off x="3047228"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37" name="Oval 1036"/>
          <p:cNvSpPr/>
          <p:nvPr userDrawn="1"/>
        </p:nvSpPr>
        <p:spPr>
          <a:xfrm>
            <a:off x="3115604"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8" name="Moon 1037"/>
          <p:cNvSpPr/>
          <p:nvPr userDrawn="1"/>
        </p:nvSpPr>
        <p:spPr>
          <a:xfrm>
            <a:off x="3115604"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Rectangle 1038"/>
          <p:cNvSpPr/>
          <p:nvPr userDrawn="1"/>
        </p:nvSpPr>
        <p:spPr>
          <a:xfrm>
            <a:off x="3428132"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0" name="Oval 1039"/>
          <p:cNvSpPr/>
          <p:nvPr userDrawn="1"/>
        </p:nvSpPr>
        <p:spPr>
          <a:xfrm>
            <a:off x="3496508"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1" name="Moon 1040"/>
          <p:cNvSpPr/>
          <p:nvPr userDrawn="1"/>
        </p:nvSpPr>
        <p:spPr>
          <a:xfrm>
            <a:off x="3496508"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2" name="Rectangle 1041"/>
          <p:cNvSpPr/>
          <p:nvPr userDrawn="1"/>
        </p:nvSpPr>
        <p:spPr>
          <a:xfrm>
            <a:off x="3809035"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3" name="Oval 1042"/>
          <p:cNvSpPr/>
          <p:nvPr userDrawn="1"/>
        </p:nvSpPr>
        <p:spPr>
          <a:xfrm>
            <a:off x="3877411"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4" name="Moon 1043"/>
          <p:cNvSpPr/>
          <p:nvPr userDrawn="1"/>
        </p:nvSpPr>
        <p:spPr>
          <a:xfrm>
            <a:off x="3877411"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5" name="Rectangle 1044"/>
          <p:cNvSpPr/>
          <p:nvPr userDrawn="1"/>
        </p:nvSpPr>
        <p:spPr>
          <a:xfrm>
            <a:off x="4189939"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6" name="Oval 1045"/>
          <p:cNvSpPr/>
          <p:nvPr userDrawn="1"/>
        </p:nvSpPr>
        <p:spPr>
          <a:xfrm>
            <a:off x="4258315"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7" name="Moon 1046"/>
          <p:cNvSpPr/>
          <p:nvPr userDrawn="1"/>
        </p:nvSpPr>
        <p:spPr>
          <a:xfrm>
            <a:off x="4258315"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 name="Rectangle 1047"/>
          <p:cNvSpPr/>
          <p:nvPr userDrawn="1"/>
        </p:nvSpPr>
        <p:spPr>
          <a:xfrm>
            <a:off x="4570842"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9" name="Oval 1048"/>
          <p:cNvSpPr/>
          <p:nvPr userDrawn="1"/>
        </p:nvSpPr>
        <p:spPr>
          <a:xfrm>
            <a:off x="4639218"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0" name="Moon 1049"/>
          <p:cNvSpPr/>
          <p:nvPr userDrawn="1"/>
        </p:nvSpPr>
        <p:spPr>
          <a:xfrm>
            <a:off x="4639218"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1" name="Rectangle 1050"/>
          <p:cNvSpPr/>
          <p:nvPr userDrawn="1"/>
        </p:nvSpPr>
        <p:spPr>
          <a:xfrm>
            <a:off x="4951746"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2" name="Oval 1051"/>
          <p:cNvSpPr/>
          <p:nvPr userDrawn="1"/>
        </p:nvSpPr>
        <p:spPr>
          <a:xfrm>
            <a:off x="5020122"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3" name="Moon 1052"/>
          <p:cNvSpPr/>
          <p:nvPr userDrawn="1"/>
        </p:nvSpPr>
        <p:spPr>
          <a:xfrm>
            <a:off x="5020122"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4" name="Rectangle 1053"/>
          <p:cNvSpPr/>
          <p:nvPr userDrawn="1"/>
        </p:nvSpPr>
        <p:spPr>
          <a:xfrm>
            <a:off x="5332649"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55" name="Oval 1054"/>
          <p:cNvSpPr/>
          <p:nvPr userDrawn="1"/>
        </p:nvSpPr>
        <p:spPr>
          <a:xfrm>
            <a:off x="5401025"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6" name="Moon 1055"/>
          <p:cNvSpPr/>
          <p:nvPr userDrawn="1"/>
        </p:nvSpPr>
        <p:spPr>
          <a:xfrm>
            <a:off x="5401025"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7" name="Rectangle 1056"/>
          <p:cNvSpPr/>
          <p:nvPr userDrawn="1"/>
        </p:nvSpPr>
        <p:spPr>
          <a:xfrm>
            <a:off x="5713553"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8" name="Oval 1057"/>
          <p:cNvSpPr/>
          <p:nvPr userDrawn="1"/>
        </p:nvSpPr>
        <p:spPr>
          <a:xfrm>
            <a:off x="5781929"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9" name="Moon 1058"/>
          <p:cNvSpPr/>
          <p:nvPr userDrawn="1"/>
        </p:nvSpPr>
        <p:spPr>
          <a:xfrm>
            <a:off x="5781929"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0" name="Rectangle 1059"/>
          <p:cNvSpPr/>
          <p:nvPr userDrawn="1"/>
        </p:nvSpPr>
        <p:spPr>
          <a:xfrm>
            <a:off x="6094456"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1" name="Oval 1060"/>
          <p:cNvSpPr/>
          <p:nvPr userDrawn="1"/>
        </p:nvSpPr>
        <p:spPr>
          <a:xfrm>
            <a:off x="6162832"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2" name="Moon 1061"/>
          <p:cNvSpPr/>
          <p:nvPr userDrawn="1"/>
        </p:nvSpPr>
        <p:spPr>
          <a:xfrm>
            <a:off x="6162832"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3" name="Rectangle 1062"/>
          <p:cNvSpPr/>
          <p:nvPr userDrawn="1"/>
        </p:nvSpPr>
        <p:spPr>
          <a:xfrm>
            <a:off x="6475360"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4" name="Oval 1063"/>
          <p:cNvSpPr/>
          <p:nvPr userDrawn="1"/>
        </p:nvSpPr>
        <p:spPr>
          <a:xfrm>
            <a:off x="6543736"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5" name="Moon 1064"/>
          <p:cNvSpPr/>
          <p:nvPr userDrawn="1"/>
        </p:nvSpPr>
        <p:spPr>
          <a:xfrm>
            <a:off x="6543736"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6" name="Rectangle 1065"/>
          <p:cNvSpPr/>
          <p:nvPr userDrawn="1"/>
        </p:nvSpPr>
        <p:spPr>
          <a:xfrm>
            <a:off x="6856263"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7" name="Oval 1066"/>
          <p:cNvSpPr/>
          <p:nvPr userDrawn="1"/>
        </p:nvSpPr>
        <p:spPr>
          <a:xfrm>
            <a:off x="6924639"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8" name="Moon 1067"/>
          <p:cNvSpPr/>
          <p:nvPr userDrawn="1"/>
        </p:nvSpPr>
        <p:spPr>
          <a:xfrm>
            <a:off x="6924639"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9" name="Rectangle 1068"/>
          <p:cNvSpPr/>
          <p:nvPr userDrawn="1"/>
        </p:nvSpPr>
        <p:spPr>
          <a:xfrm>
            <a:off x="7237167"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0" name="Oval 1069"/>
          <p:cNvSpPr/>
          <p:nvPr userDrawn="1"/>
        </p:nvSpPr>
        <p:spPr>
          <a:xfrm>
            <a:off x="7305543"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1" name="Moon 1070"/>
          <p:cNvSpPr/>
          <p:nvPr userDrawn="1"/>
        </p:nvSpPr>
        <p:spPr>
          <a:xfrm>
            <a:off x="7305543"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2" name="Rectangle 1071"/>
          <p:cNvSpPr/>
          <p:nvPr userDrawn="1"/>
        </p:nvSpPr>
        <p:spPr>
          <a:xfrm>
            <a:off x="7618070"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3" name="Oval 1072"/>
          <p:cNvSpPr/>
          <p:nvPr userDrawn="1"/>
        </p:nvSpPr>
        <p:spPr>
          <a:xfrm>
            <a:off x="7686446"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4" name="Moon 1073"/>
          <p:cNvSpPr/>
          <p:nvPr userDrawn="1"/>
        </p:nvSpPr>
        <p:spPr>
          <a:xfrm>
            <a:off x="7686446"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5" name="Rectangle 1074"/>
          <p:cNvSpPr/>
          <p:nvPr userDrawn="1"/>
        </p:nvSpPr>
        <p:spPr>
          <a:xfrm>
            <a:off x="7998974"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6" name="Oval 1075"/>
          <p:cNvSpPr/>
          <p:nvPr userDrawn="1"/>
        </p:nvSpPr>
        <p:spPr>
          <a:xfrm>
            <a:off x="8067350"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7" name="Moon 1076"/>
          <p:cNvSpPr/>
          <p:nvPr userDrawn="1"/>
        </p:nvSpPr>
        <p:spPr>
          <a:xfrm>
            <a:off x="8067350"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8" name="Rectangle 1077"/>
          <p:cNvSpPr/>
          <p:nvPr userDrawn="1"/>
        </p:nvSpPr>
        <p:spPr>
          <a:xfrm>
            <a:off x="8379877"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9" name="Oval 1078"/>
          <p:cNvSpPr/>
          <p:nvPr userDrawn="1"/>
        </p:nvSpPr>
        <p:spPr>
          <a:xfrm>
            <a:off x="8448253"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0" name="Moon 1079"/>
          <p:cNvSpPr/>
          <p:nvPr userDrawn="1"/>
        </p:nvSpPr>
        <p:spPr>
          <a:xfrm>
            <a:off x="8448253"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1" name="Rectangle 1080"/>
          <p:cNvSpPr/>
          <p:nvPr userDrawn="1"/>
        </p:nvSpPr>
        <p:spPr>
          <a:xfrm>
            <a:off x="8760781"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2" name="Oval 1081"/>
          <p:cNvSpPr/>
          <p:nvPr userDrawn="1"/>
        </p:nvSpPr>
        <p:spPr>
          <a:xfrm>
            <a:off x="8829157"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3" name="Moon 1082"/>
          <p:cNvSpPr/>
          <p:nvPr userDrawn="1"/>
        </p:nvSpPr>
        <p:spPr>
          <a:xfrm>
            <a:off x="8829157"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4" name="Rectangle 1083"/>
          <p:cNvSpPr/>
          <p:nvPr userDrawn="1"/>
        </p:nvSpPr>
        <p:spPr>
          <a:xfrm>
            <a:off x="0"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5" name="Oval 1084"/>
          <p:cNvSpPr/>
          <p:nvPr userDrawn="1"/>
        </p:nvSpPr>
        <p:spPr>
          <a:xfrm>
            <a:off x="68376"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6" name="Moon 1085"/>
          <p:cNvSpPr/>
          <p:nvPr userDrawn="1"/>
        </p:nvSpPr>
        <p:spPr>
          <a:xfrm>
            <a:off x="68376"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7" name="Rectangle 1086"/>
          <p:cNvSpPr/>
          <p:nvPr userDrawn="1"/>
        </p:nvSpPr>
        <p:spPr>
          <a:xfrm>
            <a:off x="380904" y="6093836"/>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8" name="Oval 1087"/>
          <p:cNvSpPr/>
          <p:nvPr userDrawn="1"/>
        </p:nvSpPr>
        <p:spPr>
          <a:xfrm>
            <a:off x="449280" y="6162633"/>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9" name="Moon 1088"/>
          <p:cNvSpPr/>
          <p:nvPr userDrawn="1"/>
        </p:nvSpPr>
        <p:spPr>
          <a:xfrm>
            <a:off x="449280"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0" name="Rectangle 1089"/>
          <p:cNvSpPr/>
          <p:nvPr userDrawn="1"/>
        </p:nvSpPr>
        <p:spPr>
          <a:xfrm>
            <a:off x="761807" y="6093836"/>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1" name="Oval 1090"/>
          <p:cNvSpPr/>
          <p:nvPr userDrawn="1"/>
        </p:nvSpPr>
        <p:spPr>
          <a:xfrm>
            <a:off x="830183" y="6162633"/>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2" name="Moon 1091"/>
          <p:cNvSpPr/>
          <p:nvPr userDrawn="1"/>
        </p:nvSpPr>
        <p:spPr>
          <a:xfrm>
            <a:off x="830183"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3" name="Rectangle 1092"/>
          <p:cNvSpPr/>
          <p:nvPr userDrawn="1"/>
        </p:nvSpPr>
        <p:spPr>
          <a:xfrm>
            <a:off x="1142711"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4" name="Oval 1093"/>
          <p:cNvSpPr/>
          <p:nvPr userDrawn="1"/>
        </p:nvSpPr>
        <p:spPr>
          <a:xfrm>
            <a:off x="1211087"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5" name="Moon 1094"/>
          <p:cNvSpPr/>
          <p:nvPr userDrawn="1"/>
        </p:nvSpPr>
        <p:spPr>
          <a:xfrm>
            <a:off x="1211087"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6" name="Rectangle 1095"/>
          <p:cNvSpPr/>
          <p:nvPr userDrawn="1"/>
        </p:nvSpPr>
        <p:spPr>
          <a:xfrm>
            <a:off x="1523614"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7" name="Oval 1096"/>
          <p:cNvSpPr/>
          <p:nvPr userDrawn="1"/>
        </p:nvSpPr>
        <p:spPr>
          <a:xfrm>
            <a:off x="1591990"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8" name="Moon 1097"/>
          <p:cNvSpPr/>
          <p:nvPr userDrawn="1"/>
        </p:nvSpPr>
        <p:spPr>
          <a:xfrm>
            <a:off x="1591990"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9" name="Rectangle 1098"/>
          <p:cNvSpPr/>
          <p:nvPr userDrawn="1"/>
        </p:nvSpPr>
        <p:spPr>
          <a:xfrm>
            <a:off x="1904518" y="6093836"/>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0" name="Oval 1099"/>
          <p:cNvSpPr/>
          <p:nvPr userDrawn="1"/>
        </p:nvSpPr>
        <p:spPr>
          <a:xfrm>
            <a:off x="1972894" y="6162633"/>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1" name="Moon 1100"/>
          <p:cNvSpPr/>
          <p:nvPr userDrawn="1"/>
        </p:nvSpPr>
        <p:spPr>
          <a:xfrm>
            <a:off x="1972894"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2" name="Rectangle 1101"/>
          <p:cNvSpPr/>
          <p:nvPr userDrawn="1"/>
        </p:nvSpPr>
        <p:spPr>
          <a:xfrm>
            <a:off x="2285421" y="6093836"/>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3" name="Oval 1102"/>
          <p:cNvSpPr/>
          <p:nvPr userDrawn="1"/>
        </p:nvSpPr>
        <p:spPr>
          <a:xfrm>
            <a:off x="2353797" y="6162633"/>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4" name="Moon 1103"/>
          <p:cNvSpPr/>
          <p:nvPr userDrawn="1"/>
        </p:nvSpPr>
        <p:spPr>
          <a:xfrm>
            <a:off x="2353797"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5" name="Rectangle 1104"/>
          <p:cNvSpPr/>
          <p:nvPr userDrawn="1"/>
        </p:nvSpPr>
        <p:spPr>
          <a:xfrm>
            <a:off x="2666325" y="6093836"/>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6" name="Oval 1105"/>
          <p:cNvSpPr/>
          <p:nvPr userDrawn="1"/>
        </p:nvSpPr>
        <p:spPr>
          <a:xfrm>
            <a:off x="2734701" y="6162633"/>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7" name="Moon 1106"/>
          <p:cNvSpPr/>
          <p:nvPr userDrawn="1"/>
        </p:nvSpPr>
        <p:spPr>
          <a:xfrm>
            <a:off x="2734701"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8" name="Rectangle 1107"/>
          <p:cNvSpPr/>
          <p:nvPr userDrawn="1"/>
        </p:nvSpPr>
        <p:spPr>
          <a:xfrm>
            <a:off x="3047228"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9" name="Oval 1108"/>
          <p:cNvSpPr/>
          <p:nvPr userDrawn="1"/>
        </p:nvSpPr>
        <p:spPr>
          <a:xfrm>
            <a:off x="3115604"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0" name="Moon 1109"/>
          <p:cNvSpPr/>
          <p:nvPr userDrawn="1"/>
        </p:nvSpPr>
        <p:spPr>
          <a:xfrm>
            <a:off x="3115604"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1" name="Rectangle 1110"/>
          <p:cNvSpPr/>
          <p:nvPr userDrawn="1"/>
        </p:nvSpPr>
        <p:spPr>
          <a:xfrm>
            <a:off x="3428132"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2" name="Oval 1111"/>
          <p:cNvSpPr/>
          <p:nvPr userDrawn="1"/>
        </p:nvSpPr>
        <p:spPr>
          <a:xfrm>
            <a:off x="3496508"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3" name="Moon 1112"/>
          <p:cNvSpPr/>
          <p:nvPr userDrawn="1"/>
        </p:nvSpPr>
        <p:spPr>
          <a:xfrm>
            <a:off x="3496508"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4" name="Rectangle 1113"/>
          <p:cNvSpPr/>
          <p:nvPr userDrawn="1"/>
        </p:nvSpPr>
        <p:spPr>
          <a:xfrm>
            <a:off x="3809035" y="6093836"/>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5" name="Oval 1114"/>
          <p:cNvSpPr/>
          <p:nvPr userDrawn="1"/>
        </p:nvSpPr>
        <p:spPr>
          <a:xfrm>
            <a:off x="3877411" y="6162633"/>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6" name="Moon 1115"/>
          <p:cNvSpPr/>
          <p:nvPr userDrawn="1"/>
        </p:nvSpPr>
        <p:spPr>
          <a:xfrm>
            <a:off x="3877411"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7" name="Rectangle 1116"/>
          <p:cNvSpPr/>
          <p:nvPr userDrawn="1"/>
        </p:nvSpPr>
        <p:spPr>
          <a:xfrm>
            <a:off x="4189939"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8" name="Oval 1117"/>
          <p:cNvSpPr/>
          <p:nvPr userDrawn="1"/>
        </p:nvSpPr>
        <p:spPr>
          <a:xfrm>
            <a:off x="4258315"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9" name="Moon 1118"/>
          <p:cNvSpPr/>
          <p:nvPr userDrawn="1"/>
        </p:nvSpPr>
        <p:spPr>
          <a:xfrm>
            <a:off x="4258315"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0" name="Rectangle 1119"/>
          <p:cNvSpPr/>
          <p:nvPr userDrawn="1"/>
        </p:nvSpPr>
        <p:spPr>
          <a:xfrm>
            <a:off x="4570842" y="6093836"/>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1" name="Oval 1120"/>
          <p:cNvSpPr/>
          <p:nvPr userDrawn="1"/>
        </p:nvSpPr>
        <p:spPr>
          <a:xfrm>
            <a:off x="4639218" y="6162633"/>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2" name="Moon 1121"/>
          <p:cNvSpPr/>
          <p:nvPr userDrawn="1"/>
        </p:nvSpPr>
        <p:spPr>
          <a:xfrm>
            <a:off x="4639218"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3" name="Rectangle 1122"/>
          <p:cNvSpPr/>
          <p:nvPr userDrawn="1"/>
        </p:nvSpPr>
        <p:spPr>
          <a:xfrm>
            <a:off x="4951746" y="6093836"/>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4" name="Oval 1123"/>
          <p:cNvSpPr/>
          <p:nvPr userDrawn="1"/>
        </p:nvSpPr>
        <p:spPr>
          <a:xfrm>
            <a:off x="5020122" y="6162633"/>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5" name="Moon 1124"/>
          <p:cNvSpPr/>
          <p:nvPr userDrawn="1"/>
        </p:nvSpPr>
        <p:spPr>
          <a:xfrm>
            <a:off x="5020122"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6" name="Rectangle 1125"/>
          <p:cNvSpPr/>
          <p:nvPr userDrawn="1"/>
        </p:nvSpPr>
        <p:spPr>
          <a:xfrm>
            <a:off x="5332649" y="6093836"/>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7" name="Oval 1126"/>
          <p:cNvSpPr/>
          <p:nvPr userDrawn="1"/>
        </p:nvSpPr>
        <p:spPr>
          <a:xfrm>
            <a:off x="5401025" y="6162633"/>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8" name="Moon 1127"/>
          <p:cNvSpPr/>
          <p:nvPr userDrawn="1"/>
        </p:nvSpPr>
        <p:spPr>
          <a:xfrm>
            <a:off x="5401025"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9" name="Rectangle 1128"/>
          <p:cNvSpPr/>
          <p:nvPr userDrawn="1"/>
        </p:nvSpPr>
        <p:spPr>
          <a:xfrm>
            <a:off x="5713553" y="6093836"/>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0" name="Oval 1129"/>
          <p:cNvSpPr/>
          <p:nvPr userDrawn="1"/>
        </p:nvSpPr>
        <p:spPr>
          <a:xfrm>
            <a:off x="5781929" y="6162633"/>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1" name="Moon 1130"/>
          <p:cNvSpPr/>
          <p:nvPr userDrawn="1"/>
        </p:nvSpPr>
        <p:spPr>
          <a:xfrm>
            <a:off x="5781929"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2" name="Rectangle 1131"/>
          <p:cNvSpPr/>
          <p:nvPr userDrawn="1"/>
        </p:nvSpPr>
        <p:spPr>
          <a:xfrm>
            <a:off x="6094456"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3" name="Oval 1132"/>
          <p:cNvSpPr/>
          <p:nvPr userDrawn="1"/>
        </p:nvSpPr>
        <p:spPr>
          <a:xfrm>
            <a:off x="6162832"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4" name="Moon 1133"/>
          <p:cNvSpPr/>
          <p:nvPr userDrawn="1"/>
        </p:nvSpPr>
        <p:spPr>
          <a:xfrm>
            <a:off x="6162832"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5" name="Rectangle 1134"/>
          <p:cNvSpPr/>
          <p:nvPr userDrawn="1"/>
        </p:nvSpPr>
        <p:spPr>
          <a:xfrm>
            <a:off x="6475360" y="6093836"/>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6" name="Oval 1135"/>
          <p:cNvSpPr/>
          <p:nvPr userDrawn="1"/>
        </p:nvSpPr>
        <p:spPr>
          <a:xfrm>
            <a:off x="6543736" y="6162633"/>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7" name="Moon 1136"/>
          <p:cNvSpPr/>
          <p:nvPr userDrawn="1"/>
        </p:nvSpPr>
        <p:spPr>
          <a:xfrm>
            <a:off x="6543736"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8" name="Rectangle 1137"/>
          <p:cNvSpPr/>
          <p:nvPr userDrawn="1"/>
        </p:nvSpPr>
        <p:spPr>
          <a:xfrm>
            <a:off x="6856263"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9" name="Oval 1138"/>
          <p:cNvSpPr/>
          <p:nvPr userDrawn="1"/>
        </p:nvSpPr>
        <p:spPr>
          <a:xfrm>
            <a:off x="6924639"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0" name="Moon 1139"/>
          <p:cNvSpPr/>
          <p:nvPr userDrawn="1"/>
        </p:nvSpPr>
        <p:spPr>
          <a:xfrm>
            <a:off x="6924639"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1" name="Rectangle 1140"/>
          <p:cNvSpPr/>
          <p:nvPr userDrawn="1"/>
        </p:nvSpPr>
        <p:spPr>
          <a:xfrm>
            <a:off x="7237167"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2" name="Oval 1141"/>
          <p:cNvSpPr/>
          <p:nvPr userDrawn="1"/>
        </p:nvSpPr>
        <p:spPr>
          <a:xfrm>
            <a:off x="7305543"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3" name="Moon 1142"/>
          <p:cNvSpPr/>
          <p:nvPr userDrawn="1"/>
        </p:nvSpPr>
        <p:spPr>
          <a:xfrm>
            <a:off x="7305543"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4" name="Rectangle 1143"/>
          <p:cNvSpPr/>
          <p:nvPr userDrawn="1"/>
        </p:nvSpPr>
        <p:spPr>
          <a:xfrm>
            <a:off x="7618070"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5" name="Oval 1144"/>
          <p:cNvSpPr/>
          <p:nvPr userDrawn="1"/>
        </p:nvSpPr>
        <p:spPr>
          <a:xfrm>
            <a:off x="7686446"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6" name="Moon 1145"/>
          <p:cNvSpPr/>
          <p:nvPr userDrawn="1"/>
        </p:nvSpPr>
        <p:spPr>
          <a:xfrm>
            <a:off x="7686446"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7" name="Rectangle 1146"/>
          <p:cNvSpPr/>
          <p:nvPr userDrawn="1"/>
        </p:nvSpPr>
        <p:spPr>
          <a:xfrm>
            <a:off x="7998974"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8" name="Oval 1147"/>
          <p:cNvSpPr/>
          <p:nvPr userDrawn="1"/>
        </p:nvSpPr>
        <p:spPr>
          <a:xfrm>
            <a:off x="8067350"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9" name="Moon 1148"/>
          <p:cNvSpPr/>
          <p:nvPr userDrawn="1"/>
        </p:nvSpPr>
        <p:spPr>
          <a:xfrm>
            <a:off x="8067350"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0" name="Rectangle 1149"/>
          <p:cNvSpPr/>
          <p:nvPr userDrawn="1"/>
        </p:nvSpPr>
        <p:spPr>
          <a:xfrm>
            <a:off x="8379877" y="6093836"/>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1" name="Oval 1150"/>
          <p:cNvSpPr/>
          <p:nvPr userDrawn="1"/>
        </p:nvSpPr>
        <p:spPr>
          <a:xfrm>
            <a:off x="8448253" y="6162633"/>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2" name="Moon 1151"/>
          <p:cNvSpPr/>
          <p:nvPr userDrawn="1"/>
        </p:nvSpPr>
        <p:spPr>
          <a:xfrm>
            <a:off x="8448253"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3" name="Rectangle 1152"/>
          <p:cNvSpPr/>
          <p:nvPr userDrawn="1"/>
        </p:nvSpPr>
        <p:spPr>
          <a:xfrm>
            <a:off x="8760781" y="6093836"/>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4" name="Oval 1153"/>
          <p:cNvSpPr/>
          <p:nvPr userDrawn="1"/>
        </p:nvSpPr>
        <p:spPr>
          <a:xfrm>
            <a:off x="8829157" y="6162633"/>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5" name="Moon 1154"/>
          <p:cNvSpPr/>
          <p:nvPr userDrawn="1"/>
        </p:nvSpPr>
        <p:spPr>
          <a:xfrm>
            <a:off x="8829157"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6" name="Rectangle 1155"/>
          <p:cNvSpPr/>
          <p:nvPr userDrawn="1"/>
        </p:nvSpPr>
        <p:spPr>
          <a:xfrm>
            <a:off x="0" y="5712972"/>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7" name="Oval 1156"/>
          <p:cNvSpPr/>
          <p:nvPr userDrawn="1"/>
        </p:nvSpPr>
        <p:spPr>
          <a:xfrm>
            <a:off x="68376" y="5781769"/>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8" name="Moon 1157"/>
          <p:cNvSpPr/>
          <p:nvPr userDrawn="1"/>
        </p:nvSpPr>
        <p:spPr>
          <a:xfrm>
            <a:off x="68376"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9" name="Rectangle 1158"/>
          <p:cNvSpPr/>
          <p:nvPr userDrawn="1"/>
        </p:nvSpPr>
        <p:spPr>
          <a:xfrm>
            <a:off x="380904"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0" name="Oval 1159"/>
          <p:cNvSpPr/>
          <p:nvPr userDrawn="1"/>
        </p:nvSpPr>
        <p:spPr>
          <a:xfrm>
            <a:off x="449280"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1" name="Moon 1160"/>
          <p:cNvSpPr/>
          <p:nvPr userDrawn="1"/>
        </p:nvSpPr>
        <p:spPr>
          <a:xfrm>
            <a:off x="449280"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2" name="Rectangle 1161"/>
          <p:cNvSpPr/>
          <p:nvPr userDrawn="1"/>
        </p:nvSpPr>
        <p:spPr>
          <a:xfrm>
            <a:off x="761807"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3" name="Oval 1162"/>
          <p:cNvSpPr/>
          <p:nvPr userDrawn="1"/>
        </p:nvSpPr>
        <p:spPr>
          <a:xfrm>
            <a:off x="830183"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4" name="Moon 1163"/>
          <p:cNvSpPr/>
          <p:nvPr userDrawn="1"/>
        </p:nvSpPr>
        <p:spPr>
          <a:xfrm>
            <a:off x="830183"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5" name="Rectangle 1164"/>
          <p:cNvSpPr/>
          <p:nvPr userDrawn="1"/>
        </p:nvSpPr>
        <p:spPr>
          <a:xfrm>
            <a:off x="1142711" y="571297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6" name="Oval 1165"/>
          <p:cNvSpPr/>
          <p:nvPr userDrawn="1"/>
        </p:nvSpPr>
        <p:spPr>
          <a:xfrm>
            <a:off x="1211087" y="578176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7" name="Moon 1166"/>
          <p:cNvSpPr/>
          <p:nvPr userDrawn="1"/>
        </p:nvSpPr>
        <p:spPr>
          <a:xfrm>
            <a:off x="1211087"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8" name="Rectangle 1167"/>
          <p:cNvSpPr/>
          <p:nvPr userDrawn="1"/>
        </p:nvSpPr>
        <p:spPr>
          <a:xfrm>
            <a:off x="1523614" y="571297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9" name="Oval 1168"/>
          <p:cNvSpPr/>
          <p:nvPr userDrawn="1"/>
        </p:nvSpPr>
        <p:spPr>
          <a:xfrm>
            <a:off x="1591990" y="578176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0" name="Moon 1169"/>
          <p:cNvSpPr/>
          <p:nvPr userDrawn="1"/>
        </p:nvSpPr>
        <p:spPr>
          <a:xfrm>
            <a:off x="1591990"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1" name="Rectangle 1170"/>
          <p:cNvSpPr/>
          <p:nvPr userDrawn="1"/>
        </p:nvSpPr>
        <p:spPr>
          <a:xfrm>
            <a:off x="1904518" y="571297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2" name="Oval 1171"/>
          <p:cNvSpPr/>
          <p:nvPr userDrawn="1"/>
        </p:nvSpPr>
        <p:spPr>
          <a:xfrm>
            <a:off x="1972894" y="578176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3" name="Moon 1172"/>
          <p:cNvSpPr/>
          <p:nvPr userDrawn="1"/>
        </p:nvSpPr>
        <p:spPr>
          <a:xfrm>
            <a:off x="1972894"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4" name="Rectangle 1173"/>
          <p:cNvSpPr/>
          <p:nvPr userDrawn="1"/>
        </p:nvSpPr>
        <p:spPr>
          <a:xfrm>
            <a:off x="2285421" y="5712972"/>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5" name="Oval 1174"/>
          <p:cNvSpPr/>
          <p:nvPr userDrawn="1"/>
        </p:nvSpPr>
        <p:spPr>
          <a:xfrm>
            <a:off x="2353797" y="5781769"/>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6" name="Moon 1175"/>
          <p:cNvSpPr/>
          <p:nvPr userDrawn="1"/>
        </p:nvSpPr>
        <p:spPr>
          <a:xfrm>
            <a:off x="2353797"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7" name="Rectangle 1176"/>
          <p:cNvSpPr/>
          <p:nvPr userDrawn="1"/>
        </p:nvSpPr>
        <p:spPr>
          <a:xfrm>
            <a:off x="2666325"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8" name="Oval 1177"/>
          <p:cNvSpPr/>
          <p:nvPr userDrawn="1"/>
        </p:nvSpPr>
        <p:spPr>
          <a:xfrm>
            <a:off x="2734701"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9" name="Moon 1178"/>
          <p:cNvSpPr/>
          <p:nvPr userDrawn="1"/>
        </p:nvSpPr>
        <p:spPr>
          <a:xfrm>
            <a:off x="2734701"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0" name="Rectangle 1179"/>
          <p:cNvSpPr/>
          <p:nvPr userDrawn="1"/>
        </p:nvSpPr>
        <p:spPr>
          <a:xfrm>
            <a:off x="3047228"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1" name="Oval 1180"/>
          <p:cNvSpPr/>
          <p:nvPr userDrawn="1"/>
        </p:nvSpPr>
        <p:spPr>
          <a:xfrm>
            <a:off x="3115604"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2" name="Moon 1181"/>
          <p:cNvSpPr/>
          <p:nvPr userDrawn="1"/>
        </p:nvSpPr>
        <p:spPr>
          <a:xfrm>
            <a:off x="3115604"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3" name="Rectangle 1182"/>
          <p:cNvSpPr/>
          <p:nvPr userDrawn="1"/>
        </p:nvSpPr>
        <p:spPr>
          <a:xfrm>
            <a:off x="3428132" y="5712972"/>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4" name="Oval 1183"/>
          <p:cNvSpPr/>
          <p:nvPr userDrawn="1"/>
        </p:nvSpPr>
        <p:spPr>
          <a:xfrm>
            <a:off x="3496508" y="5781769"/>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5" name="Moon 1184"/>
          <p:cNvSpPr/>
          <p:nvPr userDrawn="1"/>
        </p:nvSpPr>
        <p:spPr>
          <a:xfrm>
            <a:off x="3496508"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6" name="Rectangle 1185"/>
          <p:cNvSpPr/>
          <p:nvPr userDrawn="1"/>
        </p:nvSpPr>
        <p:spPr>
          <a:xfrm>
            <a:off x="3809035" y="571297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7" name="Oval 1186"/>
          <p:cNvSpPr/>
          <p:nvPr userDrawn="1"/>
        </p:nvSpPr>
        <p:spPr>
          <a:xfrm>
            <a:off x="3877411" y="578176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8" name="Moon 1187"/>
          <p:cNvSpPr/>
          <p:nvPr userDrawn="1"/>
        </p:nvSpPr>
        <p:spPr>
          <a:xfrm>
            <a:off x="3877411"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9" name="Rectangle 1188"/>
          <p:cNvSpPr/>
          <p:nvPr userDrawn="1"/>
        </p:nvSpPr>
        <p:spPr>
          <a:xfrm>
            <a:off x="4189939" y="5712972"/>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0" name="Oval 1189"/>
          <p:cNvSpPr/>
          <p:nvPr userDrawn="1"/>
        </p:nvSpPr>
        <p:spPr>
          <a:xfrm>
            <a:off x="4258315" y="5781769"/>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1" name="Moon 1190"/>
          <p:cNvSpPr/>
          <p:nvPr userDrawn="1"/>
        </p:nvSpPr>
        <p:spPr>
          <a:xfrm>
            <a:off x="4258315"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2" name="Rectangle 1191"/>
          <p:cNvSpPr/>
          <p:nvPr userDrawn="1"/>
        </p:nvSpPr>
        <p:spPr>
          <a:xfrm>
            <a:off x="4570842"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3" name="Oval 1192"/>
          <p:cNvSpPr/>
          <p:nvPr userDrawn="1"/>
        </p:nvSpPr>
        <p:spPr>
          <a:xfrm>
            <a:off x="4639218"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4" name="Moon 1193"/>
          <p:cNvSpPr/>
          <p:nvPr userDrawn="1"/>
        </p:nvSpPr>
        <p:spPr>
          <a:xfrm>
            <a:off x="4639218"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5" name="Rectangle 1194"/>
          <p:cNvSpPr/>
          <p:nvPr userDrawn="1"/>
        </p:nvSpPr>
        <p:spPr>
          <a:xfrm>
            <a:off x="4951746"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6" name="Oval 1195"/>
          <p:cNvSpPr/>
          <p:nvPr userDrawn="1"/>
        </p:nvSpPr>
        <p:spPr>
          <a:xfrm>
            <a:off x="5020122"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7" name="Moon 1196"/>
          <p:cNvSpPr/>
          <p:nvPr userDrawn="1"/>
        </p:nvSpPr>
        <p:spPr>
          <a:xfrm>
            <a:off x="5020122"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8" name="Rectangle 1197"/>
          <p:cNvSpPr/>
          <p:nvPr userDrawn="1"/>
        </p:nvSpPr>
        <p:spPr>
          <a:xfrm>
            <a:off x="5332649" y="571297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9" name="Oval 1198"/>
          <p:cNvSpPr/>
          <p:nvPr userDrawn="1"/>
        </p:nvSpPr>
        <p:spPr>
          <a:xfrm>
            <a:off x="5401025" y="578176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0" name="Moon 1199"/>
          <p:cNvSpPr/>
          <p:nvPr userDrawn="1"/>
        </p:nvSpPr>
        <p:spPr>
          <a:xfrm>
            <a:off x="5401025"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1" name="Rectangle 1200"/>
          <p:cNvSpPr/>
          <p:nvPr userDrawn="1"/>
        </p:nvSpPr>
        <p:spPr>
          <a:xfrm>
            <a:off x="5713553" y="571297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2" name="Oval 1201"/>
          <p:cNvSpPr/>
          <p:nvPr userDrawn="1"/>
        </p:nvSpPr>
        <p:spPr>
          <a:xfrm>
            <a:off x="5781929" y="578176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3" name="Moon 1202"/>
          <p:cNvSpPr/>
          <p:nvPr userDrawn="1"/>
        </p:nvSpPr>
        <p:spPr>
          <a:xfrm>
            <a:off x="5781929"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4" name="Rectangle 1203"/>
          <p:cNvSpPr/>
          <p:nvPr userDrawn="1"/>
        </p:nvSpPr>
        <p:spPr>
          <a:xfrm>
            <a:off x="6094456"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5" name="Oval 1204"/>
          <p:cNvSpPr/>
          <p:nvPr userDrawn="1"/>
        </p:nvSpPr>
        <p:spPr>
          <a:xfrm>
            <a:off x="6162832"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6" name="Moon 1205"/>
          <p:cNvSpPr/>
          <p:nvPr userDrawn="1"/>
        </p:nvSpPr>
        <p:spPr>
          <a:xfrm>
            <a:off x="6162832"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7" name="Rectangle 1206"/>
          <p:cNvSpPr/>
          <p:nvPr userDrawn="1"/>
        </p:nvSpPr>
        <p:spPr>
          <a:xfrm>
            <a:off x="6475360" y="571297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8" name="Oval 1207"/>
          <p:cNvSpPr/>
          <p:nvPr userDrawn="1"/>
        </p:nvSpPr>
        <p:spPr>
          <a:xfrm>
            <a:off x="6543736" y="578176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9" name="Moon 1208"/>
          <p:cNvSpPr/>
          <p:nvPr userDrawn="1"/>
        </p:nvSpPr>
        <p:spPr>
          <a:xfrm>
            <a:off x="6543736"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0" name="Rectangle 1209"/>
          <p:cNvSpPr/>
          <p:nvPr userDrawn="1"/>
        </p:nvSpPr>
        <p:spPr>
          <a:xfrm>
            <a:off x="6856263" y="5712972"/>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11" name="Oval 1210"/>
          <p:cNvSpPr/>
          <p:nvPr userDrawn="1"/>
        </p:nvSpPr>
        <p:spPr>
          <a:xfrm>
            <a:off x="6924639" y="5781769"/>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2" name="Moon 1211"/>
          <p:cNvSpPr/>
          <p:nvPr userDrawn="1"/>
        </p:nvSpPr>
        <p:spPr>
          <a:xfrm>
            <a:off x="6924639"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3" name="Rectangle 1212"/>
          <p:cNvSpPr/>
          <p:nvPr userDrawn="1"/>
        </p:nvSpPr>
        <p:spPr>
          <a:xfrm>
            <a:off x="7237167" y="5712972"/>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14" name="Oval 1213"/>
          <p:cNvSpPr/>
          <p:nvPr userDrawn="1"/>
        </p:nvSpPr>
        <p:spPr>
          <a:xfrm>
            <a:off x="7305543" y="5781769"/>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5" name="Moon 1214"/>
          <p:cNvSpPr/>
          <p:nvPr userDrawn="1"/>
        </p:nvSpPr>
        <p:spPr>
          <a:xfrm>
            <a:off x="7305543"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6" name="Rectangle 1215"/>
          <p:cNvSpPr/>
          <p:nvPr userDrawn="1"/>
        </p:nvSpPr>
        <p:spPr>
          <a:xfrm>
            <a:off x="7618070" y="5712972"/>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7" name="Oval 1216"/>
          <p:cNvSpPr/>
          <p:nvPr userDrawn="1"/>
        </p:nvSpPr>
        <p:spPr>
          <a:xfrm>
            <a:off x="7686446" y="5781769"/>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8" name="Moon 1217"/>
          <p:cNvSpPr/>
          <p:nvPr userDrawn="1"/>
        </p:nvSpPr>
        <p:spPr>
          <a:xfrm>
            <a:off x="7686446"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9" name="Rectangle 1218"/>
          <p:cNvSpPr/>
          <p:nvPr userDrawn="1"/>
        </p:nvSpPr>
        <p:spPr>
          <a:xfrm>
            <a:off x="7998974" y="5712972"/>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0" name="Oval 1219"/>
          <p:cNvSpPr/>
          <p:nvPr userDrawn="1"/>
        </p:nvSpPr>
        <p:spPr>
          <a:xfrm>
            <a:off x="8067350" y="5781769"/>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1" name="Moon 1220"/>
          <p:cNvSpPr/>
          <p:nvPr userDrawn="1"/>
        </p:nvSpPr>
        <p:spPr>
          <a:xfrm>
            <a:off x="8067350"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2" name="Rectangle 1221"/>
          <p:cNvSpPr/>
          <p:nvPr userDrawn="1"/>
        </p:nvSpPr>
        <p:spPr>
          <a:xfrm>
            <a:off x="8379877"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3" name="Oval 1222"/>
          <p:cNvSpPr/>
          <p:nvPr userDrawn="1"/>
        </p:nvSpPr>
        <p:spPr>
          <a:xfrm>
            <a:off x="8448253"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4" name="Moon 1223"/>
          <p:cNvSpPr/>
          <p:nvPr userDrawn="1"/>
        </p:nvSpPr>
        <p:spPr>
          <a:xfrm>
            <a:off x="8448253"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5" name="Rectangle 1224"/>
          <p:cNvSpPr/>
          <p:nvPr userDrawn="1"/>
        </p:nvSpPr>
        <p:spPr>
          <a:xfrm>
            <a:off x="8760781"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6" name="Oval 1225"/>
          <p:cNvSpPr/>
          <p:nvPr userDrawn="1"/>
        </p:nvSpPr>
        <p:spPr>
          <a:xfrm>
            <a:off x="8829157"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7" name="Moon 1226"/>
          <p:cNvSpPr/>
          <p:nvPr userDrawn="1"/>
        </p:nvSpPr>
        <p:spPr>
          <a:xfrm>
            <a:off x="8829157"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8" name="Rectangle 1227"/>
          <p:cNvSpPr/>
          <p:nvPr userDrawn="1"/>
        </p:nvSpPr>
        <p:spPr>
          <a:xfrm>
            <a:off x="0" y="533210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9" name="Oval 1228"/>
          <p:cNvSpPr/>
          <p:nvPr userDrawn="1"/>
        </p:nvSpPr>
        <p:spPr>
          <a:xfrm>
            <a:off x="68376" y="540090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0" name="Moon 1229"/>
          <p:cNvSpPr/>
          <p:nvPr userDrawn="1"/>
        </p:nvSpPr>
        <p:spPr>
          <a:xfrm>
            <a:off x="68376"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1" name="Rectangle 1230"/>
          <p:cNvSpPr/>
          <p:nvPr userDrawn="1"/>
        </p:nvSpPr>
        <p:spPr>
          <a:xfrm>
            <a:off x="380904"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2" name="Oval 1231"/>
          <p:cNvSpPr/>
          <p:nvPr userDrawn="1"/>
        </p:nvSpPr>
        <p:spPr>
          <a:xfrm>
            <a:off x="449280"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3" name="Moon 1232"/>
          <p:cNvSpPr/>
          <p:nvPr userDrawn="1"/>
        </p:nvSpPr>
        <p:spPr>
          <a:xfrm>
            <a:off x="449280"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4" name="Rectangle 1233"/>
          <p:cNvSpPr/>
          <p:nvPr userDrawn="1"/>
        </p:nvSpPr>
        <p:spPr>
          <a:xfrm>
            <a:off x="761807" y="533210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35" name="Oval 1234"/>
          <p:cNvSpPr/>
          <p:nvPr userDrawn="1"/>
        </p:nvSpPr>
        <p:spPr>
          <a:xfrm>
            <a:off x="830183" y="540090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6" name="Moon 1235"/>
          <p:cNvSpPr/>
          <p:nvPr userDrawn="1"/>
        </p:nvSpPr>
        <p:spPr>
          <a:xfrm>
            <a:off x="830183"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7" name="Rectangle 1236"/>
          <p:cNvSpPr/>
          <p:nvPr userDrawn="1"/>
        </p:nvSpPr>
        <p:spPr>
          <a:xfrm>
            <a:off x="1142711" y="533210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38" name="Oval 1237"/>
          <p:cNvSpPr/>
          <p:nvPr userDrawn="1"/>
        </p:nvSpPr>
        <p:spPr>
          <a:xfrm>
            <a:off x="1211087" y="540090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9" name="Moon 1238"/>
          <p:cNvSpPr/>
          <p:nvPr userDrawn="1"/>
        </p:nvSpPr>
        <p:spPr>
          <a:xfrm>
            <a:off x="1211087"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0" name="Rectangle 1239"/>
          <p:cNvSpPr/>
          <p:nvPr userDrawn="1"/>
        </p:nvSpPr>
        <p:spPr>
          <a:xfrm>
            <a:off x="1523614"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1" name="Oval 1240"/>
          <p:cNvSpPr/>
          <p:nvPr userDrawn="1"/>
        </p:nvSpPr>
        <p:spPr>
          <a:xfrm>
            <a:off x="1591990"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2" name="Moon 1241"/>
          <p:cNvSpPr/>
          <p:nvPr userDrawn="1"/>
        </p:nvSpPr>
        <p:spPr>
          <a:xfrm>
            <a:off x="1591990"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3" name="Rectangle 1242"/>
          <p:cNvSpPr/>
          <p:nvPr userDrawn="1"/>
        </p:nvSpPr>
        <p:spPr>
          <a:xfrm>
            <a:off x="1904518" y="5332107"/>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4" name="Oval 1243"/>
          <p:cNvSpPr/>
          <p:nvPr userDrawn="1"/>
        </p:nvSpPr>
        <p:spPr>
          <a:xfrm>
            <a:off x="1972894" y="5400904"/>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5" name="Moon 1244"/>
          <p:cNvSpPr/>
          <p:nvPr userDrawn="1"/>
        </p:nvSpPr>
        <p:spPr>
          <a:xfrm>
            <a:off x="1972894"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6" name="Rectangle 1245"/>
          <p:cNvSpPr/>
          <p:nvPr userDrawn="1"/>
        </p:nvSpPr>
        <p:spPr>
          <a:xfrm>
            <a:off x="2285421" y="533210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47" name="Oval 1246"/>
          <p:cNvSpPr/>
          <p:nvPr userDrawn="1"/>
        </p:nvSpPr>
        <p:spPr>
          <a:xfrm>
            <a:off x="2353797" y="540090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8" name="Moon 1247"/>
          <p:cNvSpPr/>
          <p:nvPr userDrawn="1"/>
        </p:nvSpPr>
        <p:spPr>
          <a:xfrm>
            <a:off x="2353797"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9" name="Rectangle 1248"/>
          <p:cNvSpPr/>
          <p:nvPr userDrawn="1"/>
        </p:nvSpPr>
        <p:spPr>
          <a:xfrm>
            <a:off x="2666325" y="533210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50" name="Oval 1249"/>
          <p:cNvSpPr/>
          <p:nvPr userDrawn="1"/>
        </p:nvSpPr>
        <p:spPr>
          <a:xfrm>
            <a:off x="2734701" y="540090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1" name="Moon 1250"/>
          <p:cNvSpPr/>
          <p:nvPr userDrawn="1"/>
        </p:nvSpPr>
        <p:spPr>
          <a:xfrm>
            <a:off x="2734701"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2" name="Rectangle 1251"/>
          <p:cNvSpPr/>
          <p:nvPr userDrawn="1"/>
        </p:nvSpPr>
        <p:spPr>
          <a:xfrm>
            <a:off x="3047228" y="533210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53" name="Oval 1252"/>
          <p:cNvSpPr/>
          <p:nvPr userDrawn="1"/>
        </p:nvSpPr>
        <p:spPr>
          <a:xfrm>
            <a:off x="3115604" y="540090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4" name="Moon 1253"/>
          <p:cNvSpPr/>
          <p:nvPr userDrawn="1"/>
        </p:nvSpPr>
        <p:spPr>
          <a:xfrm>
            <a:off x="3115604"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5" name="Rectangle 1254"/>
          <p:cNvSpPr/>
          <p:nvPr userDrawn="1"/>
        </p:nvSpPr>
        <p:spPr>
          <a:xfrm>
            <a:off x="3428132"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6" name="Oval 1255"/>
          <p:cNvSpPr/>
          <p:nvPr userDrawn="1"/>
        </p:nvSpPr>
        <p:spPr>
          <a:xfrm>
            <a:off x="3496508"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7" name="Moon 1256"/>
          <p:cNvSpPr/>
          <p:nvPr userDrawn="1"/>
        </p:nvSpPr>
        <p:spPr>
          <a:xfrm>
            <a:off x="3496508"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8" name="Rectangle 1257"/>
          <p:cNvSpPr/>
          <p:nvPr userDrawn="1"/>
        </p:nvSpPr>
        <p:spPr>
          <a:xfrm>
            <a:off x="3809035" y="5332107"/>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9" name="Oval 1258"/>
          <p:cNvSpPr/>
          <p:nvPr userDrawn="1"/>
        </p:nvSpPr>
        <p:spPr>
          <a:xfrm>
            <a:off x="3877411" y="5400904"/>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0" name="Moon 1259"/>
          <p:cNvSpPr/>
          <p:nvPr userDrawn="1"/>
        </p:nvSpPr>
        <p:spPr>
          <a:xfrm>
            <a:off x="3877411"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1" name="Rectangle 1260"/>
          <p:cNvSpPr/>
          <p:nvPr userDrawn="1"/>
        </p:nvSpPr>
        <p:spPr>
          <a:xfrm>
            <a:off x="4189939" y="533210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62" name="Oval 1261"/>
          <p:cNvSpPr/>
          <p:nvPr userDrawn="1"/>
        </p:nvSpPr>
        <p:spPr>
          <a:xfrm>
            <a:off x="4258315" y="540090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3" name="Moon 1262"/>
          <p:cNvSpPr/>
          <p:nvPr userDrawn="1"/>
        </p:nvSpPr>
        <p:spPr>
          <a:xfrm>
            <a:off x="4258315"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4" name="Rectangle 1263"/>
          <p:cNvSpPr/>
          <p:nvPr userDrawn="1"/>
        </p:nvSpPr>
        <p:spPr>
          <a:xfrm>
            <a:off x="4570842"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5" name="Oval 1264"/>
          <p:cNvSpPr/>
          <p:nvPr userDrawn="1"/>
        </p:nvSpPr>
        <p:spPr>
          <a:xfrm>
            <a:off x="4639218"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1" name="Moon 1270"/>
          <p:cNvSpPr/>
          <p:nvPr userDrawn="1"/>
        </p:nvSpPr>
        <p:spPr>
          <a:xfrm>
            <a:off x="4639218"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2" name="Rectangle 1271"/>
          <p:cNvSpPr/>
          <p:nvPr userDrawn="1"/>
        </p:nvSpPr>
        <p:spPr>
          <a:xfrm>
            <a:off x="4951746"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3" name="Oval 1272"/>
          <p:cNvSpPr/>
          <p:nvPr userDrawn="1"/>
        </p:nvSpPr>
        <p:spPr>
          <a:xfrm>
            <a:off x="5020122"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4" name="Moon 1273"/>
          <p:cNvSpPr/>
          <p:nvPr userDrawn="1"/>
        </p:nvSpPr>
        <p:spPr>
          <a:xfrm>
            <a:off x="5020122"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5" name="Rectangle 1274"/>
          <p:cNvSpPr/>
          <p:nvPr userDrawn="1"/>
        </p:nvSpPr>
        <p:spPr>
          <a:xfrm>
            <a:off x="5332649" y="533210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6" name="Oval 1275"/>
          <p:cNvSpPr/>
          <p:nvPr userDrawn="1"/>
        </p:nvSpPr>
        <p:spPr>
          <a:xfrm>
            <a:off x="5401025" y="540090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7" name="Moon 1276"/>
          <p:cNvSpPr/>
          <p:nvPr userDrawn="1"/>
        </p:nvSpPr>
        <p:spPr>
          <a:xfrm>
            <a:off x="5401025"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8" name="Rectangle 1277"/>
          <p:cNvSpPr/>
          <p:nvPr userDrawn="1"/>
        </p:nvSpPr>
        <p:spPr>
          <a:xfrm>
            <a:off x="5713553" y="533210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9" name="Oval 1278"/>
          <p:cNvSpPr/>
          <p:nvPr userDrawn="1"/>
        </p:nvSpPr>
        <p:spPr>
          <a:xfrm>
            <a:off x="5781929" y="540090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0" name="Moon 1279"/>
          <p:cNvSpPr/>
          <p:nvPr userDrawn="1"/>
        </p:nvSpPr>
        <p:spPr>
          <a:xfrm>
            <a:off x="5781929"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1" name="Rectangle 1280"/>
          <p:cNvSpPr/>
          <p:nvPr userDrawn="1"/>
        </p:nvSpPr>
        <p:spPr>
          <a:xfrm>
            <a:off x="6094456" y="533210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2" name="Oval 1281"/>
          <p:cNvSpPr/>
          <p:nvPr userDrawn="1"/>
        </p:nvSpPr>
        <p:spPr>
          <a:xfrm>
            <a:off x="6162832" y="540090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3" name="Moon 1282"/>
          <p:cNvSpPr/>
          <p:nvPr userDrawn="1"/>
        </p:nvSpPr>
        <p:spPr>
          <a:xfrm>
            <a:off x="6162832"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4" name="Rectangle 1283"/>
          <p:cNvSpPr/>
          <p:nvPr userDrawn="1"/>
        </p:nvSpPr>
        <p:spPr>
          <a:xfrm>
            <a:off x="6475360" y="533210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5" name="Oval 1284"/>
          <p:cNvSpPr/>
          <p:nvPr userDrawn="1"/>
        </p:nvSpPr>
        <p:spPr>
          <a:xfrm>
            <a:off x="6543736" y="540090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6" name="Moon 1285"/>
          <p:cNvSpPr/>
          <p:nvPr userDrawn="1"/>
        </p:nvSpPr>
        <p:spPr>
          <a:xfrm>
            <a:off x="6543736"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7" name="Rectangle 1286"/>
          <p:cNvSpPr/>
          <p:nvPr userDrawn="1"/>
        </p:nvSpPr>
        <p:spPr>
          <a:xfrm>
            <a:off x="6856263" y="533210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8" name="Oval 1287"/>
          <p:cNvSpPr/>
          <p:nvPr userDrawn="1"/>
        </p:nvSpPr>
        <p:spPr>
          <a:xfrm>
            <a:off x="6924639" y="540090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9" name="Moon 1288"/>
          <p:cNvSpPr/>
          <p:nvPr userDrawn="1"/>
        </p:nvSpPr>
        <p:spPr>
          <a:xfrm>
            <a:off x="6924639"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0" name="Rectangle 1289"/>
          <p:cNvSpPr/>
          <p:nvPr userDrawn="1"/>
        </p:nvSpPr>
        <p:spPr>
          <a:xfrm>
            <a:off x="7237167" y="533210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1" name="Oval 1290"/>
          <p:cNvSpPr/>
          <p:nvPr userDrawn="1"/>
        </p:nvSpPr>
        <p:spPr>
          <a:xfrm>
            <a:off x="7305543" y="540090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2" name="Moon 1291"/>
          <p:cNvSpPr/>
          <p:nvPr userDrawn="1"/>
        </p:nvSpPr>
        <p:spPr>
          <a:xfrm>
            <a:off x="7305543"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3" name="Rectangle 1292"/>
          <p:cNvSpPr/>
          <p:nvPr userDrawn="1"/>
        </p:nvSpPr>
        <p:spPr>
          <a:xfrm>
            <a:off x="7618070"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4" name="Oval 1293"/>
          <p:cNvSpPr/>
          <p:nvPr userDrawn="1"/>
        </p:nvSpPr>
        <p:spPr>
          <a:xfrm>
            <a:off x="7686446"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5" name="Moon 1294"/>
          <p:cNvSpPr/>
          <p:nvPr userDrawn="1"/>
        </p:nvSpPr>
        <p:spPr>
          <a:xfrm>
            <a:off x="7686446"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6" name="Rectangle 1295"/>
          <p:cNvSpPr/>
          <p:nvPr userDrawn="1"/>
        </p:nvSpPr>
        <p:spPr>
          <a:xfrm>
            <a:off x="7998974"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7" name="Oval 1296"/>
          <p:cNvSpPr/>
          <p:nvPr userDrawn="1"/>
        </p:nvSpPr>
        <p:spPr>
          <a:xfrm>
            <a:off x="8067350"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8" name="Moon 1297"/>
          <p:cNvSpPr/>
          <p:nvPr userDrawn="1"/>
        </p:nvSpPr>
        <p:spPr>
          <a:xfrm>
            <a:off x="8067350"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9" name="Rectangle 1298"/>
          <p:cNvSpPr/>
          <p:nvPr userDrawn="1"/>
        </p:nvSpPr>
        <p:spPr>
          <a:xfrm>
            <a:off x="8379877" y="533210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0" name="Oval 1299"/>
          <p:cNvSpPr/>
          <p:nvPr userDrawn="1"/>
        </p:nvSpPr>
        <p:spPr>
          <a:xfrm>
            <a:off x="8448253" y="540090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1" name="Moon 1300"/>
          <p:cNvSpPr/>
          <p:nvPr userDrawn="1"/>
        </p:nvSpPr>
        <p:spPr>
          <a:xfrm>
            <a:off x="8448253"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2" name="Rectangle 1301"/>
          <p:cNvSpPr/>
          <p:nvPr userDrawn="1"/>
        </p:nvSpPr>
        <p:spPr>
          <a:xfrm>
            <a:off x="8760781" y="533210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3" name="Oval 1302"/>
          <p:cNvSpPr/>
          <p:nvPr userDrawn="1"/>
        </p:nvSpPr>
        <p:spPr>
          <a:xfrm>
            <a:off x="8829157" y="540090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4" name="Moon 1303"/>
          <p:cNvSpPr/>
          <p:nvPr userDrawn="1"/>
        </p:nvSpPr>
        <p:spPr>
          <a:xfrm>
            <a:off x="8829157"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5" name="Rectangle 1304"/>
          <p:cNvSpPr/>
          <p:nvPr userDrawn="1"/>
        </p:nvSpPr>
        <p:spPr>
          <a:xfrm>
            <a:off x="0" y="495124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6" name="Oval 1305"/>
          <p:cNvSpPr/>
          <p:nvPr userDrawn="1"/>
        </p:nvSpPr>
        <p:spPr>
          <a:xfrm>
            <a:off x="68376" y="502003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7" name="Moon 1306"/>
          <p:cNvSpPr/>
          <p:nvPr userDrawn="1"/>
        </p:nvSpPr>
        <p:spPr>
          <a:xfrm>
            <a:off x="68376"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8" name="Rectangle 1307"/>
          <p:cNvSpPr/>
          <p:nvPr userDrawn="1"/>
        </p:nvSpPr>
        <p:spPr>
          <a:xfrm>
            <a:off x="380904" y="4951242"/>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9" name="Oval 1308"/>
          <p:cNvSpPr/>
          <p:nvPr userDrawn="1"/>
        </p:nvSpPr>
        <p:spPr>
          <a:xfrm>
            <a:off x="449280" y="5020039"/>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0" name="Moon 1309"/>
          <p:cNvSpPr/>
          <p:nvPr userDrawn="1"/>
        </p:nvSpPr>
        <p:spPr>
          <a:xfrm>
            <a:off x="449280"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1" name="Rectangle 1310"/>
          <p:cNvSpPr/>
          <p:nvPr userDrawn="1"/>
        </p:nvSpPr>
        <p:spPr>
          <a:xfrm>
            <a:off x="761807" y="495124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2" name="Oval 1311"/>
          <p:cNvSpPr/>
          <p:nvPr userDrawn="1"/>
        </p:nvSpPr>
        <p:spPr>
          <a:xfrm>
            <a:off x="830183" y="502003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3" name="Moon 1312"/>
          <p:cNvSpPr/>
          <p:nvPr userDrawn="1"/>
        </p:nvSpPr>
        <p:spPr>
          <a:xfrm>
            <a:off x="830183"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4" name="Rectangle 1313"/>
          <p:cNvSpPr/>
          <p:nvPr userDrawn="1"/>
        </p:nvSpPr>
        <p:spPr>
          <a:xfrm>
            <a:off x="1142711" y="495124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5" name="Oval 1314"/>
          <p:cNvSpPr/>
          <p:nvPr userDrawn="1"/>
        </p:nvSpPr>
        <p:spPr>
          <a:xfrm>
            <a:off x="1211087" y="502003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6" name="Moon 1315"/>
          <p:cNvSpPr/>
          <p:nvPr userDrawn="1"/>
        </p:nvSpPr>
        <p:spPr>
          <a:xfrm>
            <a:off x="1211087"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7" name="Rectangle 1316"/>
          <p:cNvSpPr/>
          <p:nvPr userDrawn="1"/>
        </p:nvSpPr>
        <p:spPr>
          <a:xfrm>
            <a:off x="1523614" y="495124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8" name="Oval 1317"/>
          <p:cNvSpPr/>
          <p:nvPr userDrawn="1"/>
        </p:nvSpPr>
        <p:spPr>
          <a:xfrm>
            <a:off x="1591990" y="502003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9" name="Moon 1318"/>
          <p:cNvSpPr/>
          <p:nvPr userDrawn="1"/>
        </p:nvSpPr>
        <p:spPr>
          <a:xfrm>
            <a:off x="1591990"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0" name="Rectangle 1319"/>
          <p:cNvSpPr/>
          <p:nvPr userDrawn="1"/>
        </p:nvSpPr>
        <p:spPr>
          <a:xfrm>
            <a:off x="1904518" y="4951242"/>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1" name="Oval 1320"/>
          <p:cNvSpPr/>
          <p:nvPr userDrawn="1"/>
        </p:nvSpPr>
        <p:spPr>
          <a:xfrm>
            <a:off x="1972894" y="5020039"/>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2" name="Moon 1321"/>
          <p:cNvSpPr/>
          <p:nvPr userDrawn="1"/>
        </p:nvSpPr>
        <p:spPr>
          <a:xfrm>
            <a:off x="1972894"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3" name="Rectangle 1322"/>
          <p:cNvSpPr/>
          <p:nvPr userDrawn="1"/>
        </p:nvSpPr>
        <p:spPr>
          <a:xfrm>
            <a:off x="2285421" y="495124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4" name="Oval 1323"/>
          <p:cNvSpPr/>
          <p:nvPr userDrawn="1"/>
        </p:nvSpPr>
        <p:spPr>
          <a:xfrm>
            <a:off x="2353797" y="502003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5" name="Moon 1324"/>
          <p:cNvSpPr/>
          <p:nvPr userDrawn="1"/>
        </p:nvSpPr>
        <p:spPr>
          <a:xfrm>
            <a:off x="2353797"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6" name="Rectangle 1325"/>
          <p:cNvSpPr/>
          <p:nvPr userDrawn="1"/>
        </p:nvSpPr>
        <p:spPr>
          <a:xfrm>
            <a:off x="2666325" y="495124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7" name="Oval 1326"/>
          <p:cNvSpPr/>
          <p:nvPr userDrawn="1"/>
        </p:nvSpPr>
        <p:spPr>
          <a:xfrm>
            <a:off x="2734701" y="502003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8" name="Moon 1327"/>
          <p:cNvSpPr/>
          <p:nvPr userDrawn="1"/>
        </p:nvSpPr>
        <p:spPr>
          <a:xfrm>
            <a:off x="2734701"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9" name="Rectangle 1328"/>
          <p:cNvSpPr/>
          <p:nvPr userDrawn="1"/>
        </p:nvSpPr>
        <p:spPr>
          <a:xfrm>
            <a:off x="3047228" y="495124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0" name="Oval 1329"/>
          <p:cNvSpPr/>
          <p:nvPr userDrawn="1"/>
        </p:nvSpPr>
        <p:spPr>
          <a:xfrm>
            <a:off x="3115604" y="502003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1" name="Moon 1330"/>
          <p:cNvSpPr/>
          <p:nvPr userDrawn="1"/>
        </p:nvSpPr>
        <p:spPr>
          <a:xfrm>
            <a:off x="3115604"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2" name="Rectangle 1331"/>
          <p:cNvSpPr/>
          <p:nvPr userDrawn="1"/>
        </p:nvSpPr>
        <p:spPr>
          <a:xfrm>
            <a:off x="3428132" y="495124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3" name="Oval 1332"/>
          <p:cNvSpPr/>
          <p:nvPr userDrawn="1"/>
        </p:nvSpPr>
        <p:spPr>
          <a:xfrm>
            <a:off x="3496508" y="502003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4" name="Moon 1333"/>
          <p:cNvSpPr/>
          <p:nvPr userDrawn="1"/>
        </p:nvSpPr>
        <p:spPr>
          <a:xfrm>
            <a:off x="3496508"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5" name="Rectangle 1334"/>
          <p:cNvSpPr/>
          <p:nvPr userDrawn="1"/>
        </p:nvSpPr>
        <p:spPr>
          <a:xfrm>
            <a:off x="3809035" y="495124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6" name="Oval 1335"/>
          <p:cNvSpPr/>
          <p:nvPr userDrawn="1"/>
        </p:nvSpPr>
        <p:spPr>
          <a:xfrm>
            <a:off x="3877411" y="502003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7" name="Moon 1336"/>
          <p:cNvSpPr/>
          <p:nvPr userDrawn="1"/>
        </p:nvSpPr>
        <p:spPr>
          <a:xfrm>
            <a:off x="3877411"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8" name="Rectangle 1337"/>
          <p:cNvSpPr/>
          <p:nvPr userDrawn="1"/>
        </p:nvSpPr>
        <p:spPr>
          <a:xfrm>
            <a:off x="4189939" y="4951242"/>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39" name="Oval 1338"/>
          <p:cNvSpPr/>
          <p:nvPr userDrawn="1"/>
        </p:nvSpPr>
        <p:spPr>
          <a:xfrm>
            <a:off x="4258315" y="5020039"/>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6" name="Moon 1345"/>
          <p:cNvSpPr/>
          <p:nvPr userDrawn="1"/>
        </p:nvSpPr>
        <p:spPr>
          <a:xfrm>
            <a:off x="4258315"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7" name="Rectangle 1346"/>
          <p:cNvSpPr/>
          <p:nvPr userDrawn="1"/>
        </p:nvSpPr>
        <p:spPr>
          <a:xfrm>
            <a:off x="4570842" y="4951242"/>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8" name="Oval 1347"/>
          <p:cNvSpPr/>
          <p:nvPr userDrawn="1"/>
        </p:nvSpPr>
        <p:spPr>
          <a:xfrm>
            <a:off x="4639218" y="5020039"/>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9" name="Moon 1348"/>
          <p:cNvSpPr/>
          <p:nvPr userDrawn="1"/>
        </p:nvSpPr>
        <p:spPr>
          <a:xfrm>
            <a:off x="4639218"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0" name="Rectangle 1349"/>
          <p:cNvSpPr/>
          <p:nvPr userDrawn="1"/>
        </p:nvSpPr>
        <p:spPr>
          <a:xfrm>
            <a:off x="4951746" y="4951242"/>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1" name="Oval 1350"/>
          <p:cNvSpPr/>
          <p:nvPr userDrawn="1"/>
        </p:nvSpPr>
        <p:spPr>
          <a:xfrm>
            <a:off x="5020122" y="5020039"/>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2" name="Moon 1351"/>
          <p:cNvSpPr/>
          <p:nvPr userDrawn="1"/>
        </p:nvSpPr>
        <p:spPr>
          <a:xfrm>
            <a:off x="5020122"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3" name="Rectangle 1352"/>
          <p:cNvSpPr/>
          <p:nvPr userDrawn="1"/>
        </p:nvSpPr>
        <p:spPr>
          <a:xfrm>
            <a:off x="5332649" y="495124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4" name="Oval 1353"/>
          <p:cNvSpPr/>
          <p:nvPr userDrawn="1"/>
        </p:nvSpPr>
        <p:spPr>
          <a:xfrm>
            <a:off x="5401025" y="502003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5" name="Moon 1354"/>
          <p:cNvSpPr/>
          <p:nvPr userDrawn="1"/>
        </p:nvSpPr>
        <p:spPr>
          <a:xfrm>
            <a:off x="5401025"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6" name="Rectangle 1355"/>
          <p:cNvSpPr/>
          <p:nvPr userDrawn="1"/>
        </p:nvSpPr>
        <p:spPr>
          <a:xfrm>
            <a:off x="5713553" y="495124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7" name="Oval 1356"/>
          <p:cNvSpPr/>
          <p:nvPr userDrawn="1"/>
        </p:nvSpPr>
        <p:spPr>
          <a:xfrm>
            <a:off x="5781929" y="502003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8" name="Moon 1357"/>
          <p:cNvSpPr/>
          <p:nvPr userDrawn="1"/>
        </p:nvSpPr>
        <p:spPr>
          <a:xfrm>
            <a:off x="5781929"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9" name="Rectangle 1358"/>
          <p:cNvSpPr/>
          <p:nvPr userDrawn="1"/>
        </p:nvSpPr>
        <p:spPr>
          <a:xfrm>
            <a:off x="6094456" y="495124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0" name="Oval 1359"/>
          <p:cNvSpPr/>
          <p:nvPr userDrawn="1"/>
        </p:nvSpPr>
        <p:spPr>
          <a:xfrm>
            <a:off x="6162832" y="502003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1" name="Moon 1360"/>
          <p:cNvSpPr/>
          <p:nvPr userDrawn="1"/>
        </p:nvSpPr>
        <p:spPr>
          <a:xfrm>
            <a:off x="6162832"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2" name="Rectangle 1361"/>
          <p:cNvSpPr/>
          <p:nvPr userDrawn="1"/>
        </p:nvSpPr>
        <p:spPr>
          <a:xfrm>
            <a:off x="6475360" y="495124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3" name="Oval 1362"/>
          <p:cNvSpPr/>
          <p:nvPr userDrawn="1"/>
        </p:nvSpPr>
        <p:spPr>
          <a:xfrm>
            <a:off x="6543736" y="502003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4" name="Moon 1363"/>
          <p:cNvSpPr/>
          <p:nvPr userDrawn="1"/>
        </p:nvSpPr>
        <p:spPr>
          <a:xfrm>
            <a:off x="6543736"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5" name="Rectangle 1364"/>
          <p:cNvSpPr/>
          <p:nvPr userDrawn="1"/>
        </p:nvSpPr>
        <p:spPr>
          <a:xfrm>
            <a:off x="6856263" y="495124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6" name="Oval 1365"/>
          <p:cNvSpPr/>
          <p:nvPr userDrawn="1"/>
        </p:nvSpPr>
        <p:spPr>
          <a:xfrm>
            <a:off x="6924639" y="502003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7" name="Moon 1366"/>
          <p:cNvSpPr/>
          <p:nvPr userDrawn="1"/>
        </p:nvSpPr>
        <p:spPr>
          <a:xfrm>
            <a:off x="6924639"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8" name="Rectangle 1367"/>
          <p:cNvSpPr/>
          <p:nvPr userDrawn="1"/>
        </p:nvSpPr>
        <p:spPr>
          <a:xfrm>
            <a:off x="7237167" y="4951242"/>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69" name="Oval 1368"/>
          <p:cNvSpPr/>
          <p:nvPr userDrawn="1"/>
        </p:nvSpPr>
        <p:spPr>
          <a:xfrm>
            <a:off x="7305543" y="5020039"/>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0" name="Moon 1369"/>
          <p:cNvSpPr/>
          <p:nvPr userDrawn="1"/>
        </p:nvSpPr>
        <p:spPr>
          <a:xfrm>
            <a:off x="7305543"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1" name="Rectangle 1370"/>
          <p:cNvSpPr/>
          <p:nvPr userDrawn="1"/>
        </p:nvSpPr>
        <p:spPr>
          <a:xfrm>
            <a:off x="7618070" y="4951242"/>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72" name="Oval 1371"/>
          <p:cNvSpPr/>
          <p:nvPr userDrawn="1"/>
        </p:nvSpPr>
        <p:spPr>
          <a:xfrm>
            <a:off x="7686446" y="5020039"/>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3" name="Moon 1372"/>
          <p:cNvSpPr/>
          <p:nvPr userDrawn="1"/>
        </p:nvSpPr>
        <p:spPr>
          <a:xfrm>
            <a:off x="7686446"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4" name="Rectangle 1373"/>
          <p:cNvSpPr/>
          <p:nvPr userDrawn="1"/>
        </p:nvSpPr>
        <p:spPr>
          <a:xfrm>
            <a:off x="7998974" y="495124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5" name="Oval 1374"/>
          <p:cNvSpPr/>
          <p:nvPr userDrawn="1"/>
        </p:nvSpPr>
        <p:spPr>
          <a:xfrm>
            <a:off x="8067350" y="502003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6" name="Moon 1375"/>
          <p:cNvSpPr/>
          <p:nvPr userDrawn="1"/>
        </p:nvSpPr>
        <p:spPr>
          <a:xfrm>
            <a:off x="8067350"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7" name="Rectangle 1376"/>
          <p:cNvSpPr/>
          <p:nvPr userDrawn="1"/>
        </p:nvSpPr>
        <p:spPr>
          <a:xfrm>
            <a:off x="8379877" y="495124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8" name="Oval 1377"/>
          <p:cNvSpPr/>
          <p:nvPr userDrawn="1"/>
        </p:nvSpPr>
        <p:spPr>
          <a:xfrm>
            <a:off x="8448253" y="502003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9" name="Moon 1378"/>
          <p:cNvSpPr/>
          <p:nvPr userDrawn="1"/>
        </p:nvSpPr>
        <p:spPr>
          <a:xfrm>
            <a:off x="8448253"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0" name="Rectangle 1379"/>
          <p:cNvSpPr/>
          <p:nvPr userDrawn="1"/>
        </p:nvSpPr>
        <p:spPr>
          <a:xfrm>
            <a:off x="8760781" y="495124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1" name="Oval 1380"/>
          <p:cNvSpPr/>
          <p:nvPr userDrawn="1"/>
        </p:nvSpPr>
        <p:spPr>
          <a:xfrm>
            <a:off x="8829157" y="502003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2" name="Moon 1381"/>
          <p:cNvSpPr/>
          <p:nvPr userDrawn="1"/>
        </p:nvSpPr>
        <p:spPr>
          <a:xfrm>
            <a:off x="8829157"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3" name="Rectangle 1382"/>
          <p:cNvSpPr/>
          <p:nvPr userDrawn="1"/>
        </p:nvSpPr>
        <p:spPr>
          <a:xfrm>
            <a:off x="0" y="457037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4" name="Oval 1383"/>
          <p:cNvSpPr/>
          <p:nvPr userDrawn="1"/>
        </p:nvSpPr>
        <p:spPr>
          <a:xfrm>
            <a:off x="68376" y="463917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5" name="Moon 1384"/>
          <p:cNvSpPr/>
          <p:nvPr userDrawn="1"/>
        </p:nvSpPr>
        <p:spPr>
          <a:xfrm>
            <a:off x="68376"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6" name="Rectangle 1385"/>
          <p:cNvSpPr/>
          <p:nvPr userDrawn="1"/>
        </p:nvSpPr>
        <p:spPr>
          <a:xfrm>
            <a:off x="380904" y="457037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87" name="Oval 1386"/>
          <p:cNvSpPr/>
          <p:nvPr userDrawn="1"/>
        </p:nvSpPr>
        <p:spPr>
          <a:xfrm>
            <a:off x="449280" y="463917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8" name="Moon 1387"/>
          <p:cNvSpPr/>
          <p:nvPr userDrawn="1"/>
        </p:nvSpPr>
        <p:spPr>
          <a:xfrm>
            <a:off x="449280"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9" name="Rectangle 1388"/>
          <p:cNvSpPr/>
          <p:nvPr userDrawn="1"/>
        </p:nvSpPr>
        <p:spPr>
          <a:xfrm>
            <a:off x="761807" y="457037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0" name="Oval 1389"/>
          <p:cNvSpPr/>
          <p:nvPr userDrawn="1"/>
        </p:nvSpPr>
        <p:spPr>
          <a:xfrm>
            <a:off x="830183" y="463917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1" name="Moon 1390"/>
          <p:cNvSpPr/>
          <p:nvPr userDrawn="1"/>
        </p:nvSpPr>
        <p:spPr>
          <a:xfrm>
            <a:off x="830183"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2" name="Rectangle 1391"/>
          <p:cNvSpPr/>
          <p:nvPr userDrawn="1"/>
        </p:nvSpPr>
        <p:spPr>
          <a:xfrm>
            <a:off x="1142711" y="457037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3" name="Oval 1392"/>
          <p:cNvSpPr/>
          <p:nvPr userDrawn="1"/>
        </p:nvSpPr>
        <p:spPr>
          <a:xfrm>
            <a:off x="1211087" y="463917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4" name="Moon 1393"/>
          <p:cNvSpPr/>
          <p:nvPr userDrawn="1"/>
        </p:nvSpPr>
        <p:spPr>
          <a:xfrm>
            <a:off x="1211087"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5" name="Rectangle 1394"/>
          <p:cNvSpPr/>
          <p:nvPr userDrawn="1"/>
        </p:nvSpPr>
        <p:spPr>
          <a:xfrm>
            <a:off x="1523614" y="457037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6" name="Oval 1395"/>
          <p:cNvSpPr/>
          <p:nvPr userDrawn="1"/>
        </p:nvSpPr>
        <p:spPr>
          <a:xfrm>
            <a:off x="1591990" y="463917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7" name="Moon 1396"/>
          <p:cNvSpPr/>
          <p:nvPr userDrawn="1"/>
        </p:nvSpPr>
        <p:spPr>
          <a:xfrm>
            <a:off x="1591990"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8" name="Rectangle 1397"/>
          <p:cNvSpPr/>
          <p:nvPr userDrawn="1"/>
        </p:nvSpPr>
        <p:spPr>
          <a:xfrm>
            <a:off x="1904518" y="457037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99" name="Oval 1398"/>
          <p:cNvSpPr/>
          <p:nvPr userDrawn="1"/>
        </p:nvSpPr>
        <p:spPr>
          <a:xfrm>
            <a:off x="1972894" y="463917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0" name="Moon 1399"/>
          <p:cNvSpPr/>
          <p:nvPr userDrawn="1"/>
        </p:nvSpPr>
        <p:spPr>
          <a:xfrm>
            <a:off x="1972894"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1" name="Rectangle 1400"/>
          <p:cNvSpPr/>
          <p:nvPr userDrawn="1"/>
        </p:nvSpPr>
        <p:spPr>
          <a:xfrm>
            <a:off x="2285421" y="457037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2" name="Oval 1401"/>
          <p:cNvSpPr/>
          <p:nvPr userDrawn="1"/>
        </p:nvSpPr>
        <p:spPr>
          <a:xfrm>
            <a:off x="2353797" y="463917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3" name="Moon 1402"/>
          <p:cNvSpPr/>
          <p:nvPr userDrawn="1"/>
        </p:nvSpPr>
        <p:spPr>
          <a:xfrm>
            <a:off x="2353797"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4" name="Rectangle 1403"/>
          <p:cNvSpPr/>
          <p:nvPr userDrawn="1"/>
        </p:nvSpPr>
        <p:spPr>
          <a:xfrm>
            <a:off x="2666325" y="457037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5" name="Oval 1404"/>
          <p:cNvSpPr/>
          <p:nvPr userDrawn="1"/>
        </p:nvSpPr>
        <p:spPr>
          <a:xfrm>
            <a:off x="2734701" y="463917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6" name="Moon 1405"/>
          <p:cNvSpPr/>
          <p:nvPr userDrawn="1"/>
        </p:nvSpPr>
        <p:spPr>
          <a:xfrm>
            <a:off x="2734701"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7" name="Rectangle 1406"/>
          <p:cNvSpPr/>
          <p:nvPr userDrawn="1"/>
        </p:nvSpPr>
        <p:spPr>
          <a:xfrm>
            <a:off x="3047228" y="457037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8" name="Oval 1407"/>
          <p:cNvSpPr/>
          <p:nvPr userDrawn="1"/>
        </p:nvSpPr>
        <p:spPr>
          <a:xfrm>
            <a:off x="3115604" y="463917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9" name="Moon 1408"/>
          <p:cNvSpPr/>
          <p:nvPr userDrawn="1"/>
        </p:nvSpPr>
        <p:spPr>
          <a:xfrm>
            <a:off x="3115604"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0" name="Rectangle 1409"/>
          <p:cNvSpPr/>
          <p:nvPr userDrawn="1"/>
        </p:nvSpPr>
        <p:spPr>
          <a:xfrm>
            <a:off x="3428132" y="4570377"/>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1" name="Oval 1410"/>
          <p:cNvSpPr/>
          <p:nvPr userDrawn="1"/>
        </p:nvSpPr>
        <p:spPr>
          <a:xfrm>
            <a:off x="3496508" y="4639174"/>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2" name="Moon 1411"/>
          <p:cNvSpPr/>
          <p:nvPr userDrawn="1"/>
        </p:nvSpPr>
        <p:spPr>
          <a:xfrm>
            <a:off x="3496508"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3" name="Rectangle 1412"/>
          <p:cNvSpPr/>
          <p:nvPr userDrawn="1"/>
        </p:nvSpPr>
        <p:spPr>
          <a:xfrm>
            <a:off x="3809035" y="457037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4" name="Oval 1413"/>
          <p:cNvSpPr/>
          <p:nvPr userDrawn="1"/>
        </p:nvSpPr>
        <p:spPr>
          <a:xfrm>
            <a:off x="3877411" y="463917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5" name="Moon 1414"/>
          <p:cNvSpPr/>
          <p:nvPr userDrawn="1"/>
        </p:nvSpPr>
        <p:spPr>
          <a:xfrm>
            <a:off x="3877411"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6" name="Rectangle 1415"/>
          <p:cNvSpPr/>
          <p:nvPr userDrawn="1"/>
        </p:nvSpPr>
        <p:spPr>
          <a:xfrm>
            <a:off x="4189939" y="457037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7" name="Oval 1416"/>
          <p:cNvSpPr/>
          <p:nvPr userDrawn="1"/>
        </p:nvSpPr>
        <p:spPr>
          <a:xfrm>
            <a:off x="4258315" y="463917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8" name="Moon 1417"/>
          <p:cNvSpPr/>
          <p:nvPr userDrawn="1"/>
        </p:nvSpPr>
        <p:spPr>
          <a:xfrm>
            <a:off x="4258315"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9" name="Rectangle 1418"/>
          <p:cNvSpPr/>
          <p:nvPr userDrawn="1"/>
        </p:nvSpPr>
        <p:spPr>
          <a:xfrm>
            <a:off x="4570842" y="457037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20" name="Oval 1419"/>
          <p:cNvSpPr/>
          <p:nvPr userDrawn="1"/>
        </p:nvSpPr>
        <p:spPr>
          <a:xfrm>
            <a:off x="4639218" y="463917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1" name="Moon 1420"/>
          <p:cNvSpPr/>
          <p:nvPr userDrawn="1"/>
        </p:nvSpPr>
        <p:spPr>
          <a:xfrm>
            <a:off x="4639218"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2" name="Rectangle 1421"/>
          <p:cNvSpPr/>
          <p:nvPr userDrawn="1"/>
        </p:nvSpPr>
        <p:spPr>
          <a:xfrm>
            <a:off x="4951746" y="457037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3" name="Oval 1422"/>
          <p:cNvSpPr/>
          <p:nvPr userDrawn="1"/>
        </p:nvSpPr>
        <p:spPr>
          <a:xfrm>
            <a:off x="5020122" y="463917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4" name="Moon 1423"/>
          <p:cNvSpPr/>
          <p:nvPr userDrawn="1"/>
        </p:nvSpPr>
        <p:spPr>
          <a:xfrm>
            <a:off x="5020122"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5" name="Rectangle 1424"/>
          <p:cNvSpPr/>
          <p:nvPr userDrawn="1"/>
        </p:nvSpPr>
        <p:spPr>
          <a:xfrm>
            <a:off x="5332649" y="457037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6" name="Oval 1425"/>
          <p:cNvSpPr/>
          <p:nvPr userDrawn="1"/>
        </p:nvSpPr>
        <p:spPr>
          <a:xfrm>
            <a:off x="5401025" y="463917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7" name="Moon 1426"/>
          <p:cNvSpPr/>
          <p:nvPr userDrawn="1"/>
        </p:nvSpPr>
        <p:spPr>
          <a:xfrm>
            <a:off x="5401025"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8" name="Rectangle 1427"/>
          <p:cNvSpPr/>
          <p:nvPr userDrawn="1"/>
        </p:nvSpPr>
        <p:spPr>
          <a:xfrm>
            <a:off x="5713553" y="457037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9" name="Oval 1428"/>
          <p:cNvSpPr/>
          <p:nvPr userDrawn="1"/>
        </p:nvSpPr>
        <p:spPr>
          <a:xfrm>
            <a:off x="5781929" y="463917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0" name="Moon 1429"/>
          <p:cNvSpPr/>
          <p:nvPr userDrawn="1"/>
        </p:nvSpPr>
        <p:spPr>
          <a:xfrm>
            <a:off x="5781929"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1" name="Rectangle 1430"/>
          <p:cNvSpPr/>
          <p:nvPr userDrawn="1"/>
        </p:nvSpPr>
        <p:spPr>
          <a:xfrm>
            <a:off x="6094456" y="457037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2" name="Oval 1431"/>
          <p:cNvSpPr/>
          <p:nvPr userDrawn="1"/>
        </p:nvSpPr>
        <p:spPr>
          <a:xfrm>
            <a:off x="6162832" y="463917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3" name="Moon 1432"/>
          <p:cNvSpPr/>
          <p:nvPr userDrawn="1"/>
        </p:nvSpPr>
        <p:spPr>
          <a:xfrm>
            <a:off x="6162832"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4" name="Rectangle 1433"/>
          <p:cNvSpPr/>
          <p:nvPr userDrawn="1"/>
        </p:nvSpPr>
        <p:spPr>
          <a:xfrm>
            <a:off x="6475360" y="457037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5" name="Oval 1434"/>
          <p:cNvSpPr/>
          <p:nvPr userDrawn="1"/>
        </p:nvSpPr>
        <p:spPr>
          <a:xfrm>
            <a:off x="6543736" y="463917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6" name="Moon 1435"/>
          <p:cNvSpPr/>
          <p:nvPr userDrawn="1"/>
        </p:nvSpPr>
        <p:spPr>
          <a:xfrm>
            <a:off x="6543736"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7" name="Rectangle 1436"/>
          <p:cNvSpPr/>
          <p:nvPr userDrawn="1"/>
        </p:nvSpPr>
        <p:spPr>
          <a:xfrm>
            <a:off x="6856263" y="457037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8" name="Oval 1437"/>
          <p:cNvSpPr/>
          <p:nvPr userDrawn="1"/>
        </p:nvSpPr>
        <p:spPr>
          <a:xfrm>
            <a:off x="6924639" y="463917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9" name="Moon 1438"/>
          <p:cNvSpPr/>
          <p:nvPr userDrawn="1"/>
        </p:nvSpPr>
        <p:spPr>
          <a:xfrm>
            <a:off x="6924639"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0" name="Rectangle 1439"/>
          <p:cNvSpPr/>
          <p:nvPr userDrawn="1"/>
        </p:nvSpPr>
        <p:spPr>
          <a:xfrm>
            <a:off x="7237167" y="457037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41" name="Oval 1440"/>
          <p:cNvSpPr/>
          <p:nvPr userDrawn="1"/>
        </p:nvSpPr>
        <p:spPr>
          <a:xfrm>
            <a:off x="7305543" y="463917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2" name="Moon 1441"/>
          <p:cNvSpPr/>
          <p:nvPr userDrawn="1"/>
        </p:nvSpPr>
        <p:spPr>
          <a:xfrm>
            <a:off x="7305543"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3" name="Rectangle 1442"/>
          <p:cNvSpPr/>
          <p:nvPr userDrawn="1"/>
        </p:nvSpPr>
        <p:spPr>
          <a:xfrm>
            <a:off x="7618070" y="457037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44" name="Oval 1443"/>
          <p:cNvSpPr/>
          <p:nvPr userDrawn="1"/>
        </p:nvSpPr>
        <p:spPr>
          <a:xfrm>
            <a:off x="7686446" y="463917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5" name="Moon 1444"/>
          <p:cNvSpPr/>
          <p:nvPr userDrawn="1"/>
        </p:nvSpPr>
        <p:spPr>
          <a:xfrm>
            <a:off x="7686446"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6" name="Rectangle 1445"/>
          <p:cNvSpPr/>
          <p:nvPr userDrawn="1"/>
        </p:nvSpPr>
        <p:spPr>
          <a:xfrm>
            <a:off x="7998974" y="457037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7" name="Oval 1446"/>
          <p:cNvSpPr/>
          <p:nvPr userDrawn="1"/>
        </p:nvSpPr>
        <p:spPr>
          <a:xfrm>
            <a:off x="8067350" y="463917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8" name="Moon 1447"/>
          <p:cNvSpPr/>
          <p:nvPr userDrawn="1"/>
        </p:nvSpPr>
        <p:spPr>
          <a:xfrm>
            <a:off x="8067350"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9" name="Rectangle 1448"/>
          <p:cNvSpPr/>
          <p:nvPr userDrawn="1"/>
        </p:nvSpPr>
        <p:spPr>
          <a:xfrm>
            <a:off x="8379877" y="457037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0" name="Oval 1449"/>
          <p:cNvSpPr/>
          <p:nvPr userDrawn="1"/>
        </p:nvSpPr>
        <p:spPr>
          <a:xfrm>
            <a:off x="8448253" y="463917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1" name="Moon 1450"/>
          <p:cNvSpPr/>
          <p:nvPr userDrawn="1"/>
        </p:nvSpPr>
        <p:spPr>
          <a:xfrm>
            <a:off x="8448253"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2" name="Rectangle 1451"/>
          <p:cNvSpPr/>
          <p:nvPr userDrawn="1"/>
        </p:nvSpPr>
        <p:spPr>
          <a:xfrm>
            <a:off x="8760781" y="457037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53" name="Oval 1452"/>
          <p:cNvSpPr/>
          <p:nvPr userDrawn="1"/>
        </p:nvSpPr>
        <p:spPr>
          <a:xfrm>
            <a:off x="8829157" y="463917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4" name="Moon 1453"/>
          <p:cNvSpPr/>
          <p:nvPr userDrawn="1"/>
        </p:nvSpPr>
        <p:spPr>
          <a:xfrm>
            <a:off x="8829157"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5" name="Rectangle 1454"/>
          <p:cNvSpPr/>
          <p:nvPr userDrawn="1"/>
        </p:nvSpPr>
        <p:spPr>
          <a:xfrm>
            <a:off x="0" y="4189513"/>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6" name="Oval 1455"/>
          <p:cNvSpPr/>
          <p:nvPr userDrawn="1"/>
        </p:nvSpPr>
        <p:spPr>
          <a:xfrm>
            <a:off x="68376" y="4258310"/>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7" name="Moon 1456"/>
          <p:cNvSpPr/>
          <p:nvPr userDrawn="1"/>
        </p:nvSpPr>
        <p:spPr>
          <a:xfrm>
            <a:off x="68376"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8" name="Rectangle 1457"/>
          <p:cNvSpPr/>
          <p:nvPr userDrawn="1"/>
        </p:nvSpPr>
        <p:spPr>
          <a:xfrm>
            <a:off x="380904" y="418951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9" name="Oval 1458"/>
          <p:cNvSpPr/>
          <p:nvPr userDrawn="1"/>
        </p:nvSpPr>
        <p:spPr>
          <a:xfrm>
            <a:off x="449280" y="425831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0" name="Moon 1459"/>
          <p:cNvSpPr/>
          <p:nvPr userDrawn="1"/>
        </p:nvSpPr>
        <p:spPr>
          <a:xfrm>
            <a:off x="449280"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1" name="Rectangle 1460"/>
          <p:cNvSpPr/>
          <p:nvPr userDrawn="1"/>
        </p:nvSpPr>
        <p:spPr>
          <a:xfrm>
            <a:off x="761807" y="418951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2" name="Oval 1461"/>
          <p:cNvSpPr/>
          <p:nvPr userDrawn="1"/>
        </p:nvSpPr>
        <p:spPr>
          <a:xfrm>
            <a:off x="830183" y="425831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3" name="Moon 1462"/>
          <p:cNvSpPr/>
          <p:nvPr userDrawn="1"/>
        </p:nvSpPr>
        <p:spPr>
          <a:xfrm>
            <a:off x="830183"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4" name="Rectangle 1463"/>
          <p:cNvSpPr/>
          <p:nvPr userDrawn="1"/>
        </p:nvSpPr>
        <p:spPr>
          <a:xfrm>
            <a:off x="1142711" y="418951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5" name="Oval 1464"/>
          <p:cNvSpPr/>
          <p:nvPr userDrawn="1"/>
        </p:nvSpPr>
        <p:spPr>
          <a:xfrm>
            <a:off x="1211087" y="425831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6" name="Moon 1465"/>
          <p:cNvSpPr/>
          <p:nvPr userDrawn="1"/>
        </p:nvSpPr>
        <p:spPr>
          <a:xfrm>
            <a:off x="1211087"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7" name="Rectangle 1466"/>
          <p:cNvSpPr/>
          <p:nvPr userDrawn="1"/>
        </p:nvSpPr>
        <p:spPr>
          <a:xfrm>
            <a:off x="1523614" y="4189513"/>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8" name="Oval 1467"/>
          <p:cNvSpPr/>
          <p:nvPr userDrawn="1"/>
        </p:nvSpPr>
        <p:spPr>
          <a:xfrm>
            <a:off x="1591990" y="4258310"/>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9" name="Moon 1468"/>
          <p:cNvSpPr/>
          <p:nvPr userDrawn="1"/>
        </p:nvSpPr>
        <p:spPr>
          <a:xfrm>
            <a:off x="1591990"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0" name="Rectangle 1469"/>
          <p:cNvSpPr/>
          <p:nvPr userDrawn="1"/>
        </p:nvSpPr>
        <p:spPr>
          <a:xfrm>
            <a:off x="1904518" y="418951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1" name="Oval 1470"/>
          <p:cNvSpPr/>
          <p:nvPr userDrawn="1"/>
        </p:nvSpPr>
        <p:spPr>
          <a:xfrm>
            <a:off x="1972894" y="425831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2" name="Moon 1471"/>
          <p:cNvSpPr/>
          <p:nvPr userDrawn="1"/>
        </p:nvSpPr>
        <p:spPr>
          <a:xfrm>
            <a:off x="1972894"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3" name="Rectangle 1472"/>
          <p:cNvSpPr/>
          <p:nvPr userDrawn="1"/>
        </p:nvSpPr>
        <p:spPr>
          <a:xfrm>
            <a:off x="2285421" y="418951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4" name="Oval 1473"/>
          <p:cNvSpPr/>
          <p:nvPr userDrawn="1"/>
        </p:nvSpPr>
        <p:spPr>
          <a:xfrm>
            <a:off x="2353797" y="425831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5" name="Moon 1474"/>
          <p:cNvSpPr/>
          <p:nvPr userDrawn="1"/>
        </p:nvSpPr>
        <p:spPr>
          <a:xfrm>
            <a:off x="2353797"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6" name="Rectangle 1475"/>
          <p:cNvSpPr/>
          <p:nvPr userDrawn="1"/>
        </p:nvSpPr>
        <p:spPr>
          <a:xfrm>
            <a:off x="2666325" y="418951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7" name="Oval 1476"/>
          <p:cNvSpPr/>
          <p:nvPr userDrawn="1"/>
        </p:nvSpPr>
        <p:spPr>
          <a:xfrm>
            <a:off x="2734701" y="425831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8" name="Moon 1477"/>
          <p:cNvSpPr/>
          <p:nvPr userDrawn="1"/>
        </p:nvSpPr>
        <p:spPr>
          <a:xfrm>
            <a:off x="2734701"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9" name="Rectangle 1478"/>
          <p:cNvSpPr/>
          <p:nvPr userDrawn="1"/>
        </p:nvSpPr>
        <p:spPr>
          <a:xfrm>
            <a:off x="3047228" y="418951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0" name="Oval 1479"/>
          <p:cNvSpPr/>
          <p:nvPr userDrawn="1"/>
        </p:nvSpPr>
        <p:spPr>
          <a:xfrm>
            <a:off x="3115604" y="425831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1" name="Moon 1480"/>
          <p:cNvSpPr/>
          <p:nvPr userDrawn="1"/>
        </p:nvSpPr>
        <p:spPr>
          <a:xfrm>
            <a:off x="3115604"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2" name="Rectangle 1481"/>
          <p:cNvSpPr/>
          <p:nvPr userDrawn="1"/>
        </p:nvSpPr>
        <p:spPr>
          <a:xfrm>
            <a:off x="3428132" y="418951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3" name="Oval 1482"/>
          <p:cNvSpPr/>
          <p:nvPr userDrawn="1"/>
        </p:nvSpPr>
        <p:spPr>
          <a:xfrm>
            <a:off x="3496508" y="425831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4" name="Moon 1483"/>
          <p:cNvSpPr/>
          <p:nvPr userDrawn="1"/>
        </p:nvSpPr>
        <p:spPr>
          <a:xfrm>
            <a:off x="3496508"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5" name="Rectangle 1484"/>
          <p:cNvSpPr/>
          <p:nvPr userDrawn="1"/>
        </p:nvSpPr>
        <p:spPr>
          <a:xfrm>
            <a:off x="3809035" y="418951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6" name="Oval 1485"/>
          <p:cNvSpPr/>
          <p:nvPr userDrawn="1"/>
        </p:nvSpPr>
        <p:spPr>
          <a:xfrm>
            <a:off x="3877411" y="425831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7" name="Moon 1486"/>
          <p:cNvSpPr/>
          <p:nvPr userDrawn="1"/>
        </p:nvSpPr>
        <p:spPr>
          <a:xfrm>
            <a:off x="3877411"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8" name="Rectangle 1487"/>
          <p:cNvSpPr/>
          <p:nvPr userDrawn="1"/>
        </p:nvSpPr>
        <p:spPr>
          <a:xfrm>
            <a:off x="4189939" y="418951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9" name="Oval 1488"/>
          <p:cNvSpPr/>
          <p:nvPr userDrawn="1"/>
        </p:nvSpPr>
        <p:spPr>
          <a:xfrm>
            <a:off x="4258315" y="425831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0" name="Moon 1489"/>
          <p:cNvSpPr/>
          <p:nvPr userDrawn="1"/>
        </p:nvSpPr>
        <p:spPr>
          <a:xfrm>
            <a:off x="4258315"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1" name="Rectangle 1490"/>
          <p:cNvSpPr/>
          <p:nvPr userDrawn="1"/>
        </p:nvSpPr>
        <p:spPr>
          <a:xfrm>
            <a:off x="4570842" y="4189513"/>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2" name="Oval 1491"/>
          <p:cNvSpPr/>
          <p:nvPr userDrawn="1"/>
        </p:nvSpPr>
        <p:spPr>
          <a:xfrm>
            <a:off x="4639218" y="4258310"/>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3" name="Moon 1492"/>
          <p:cNvSpPr/>
          <p:nvPr userDrawn="1"/>
        </p:nvSpPr>
        <p:spPr>
          <a:xfrm>
            <a:off x="4639218"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4" name="Rectangle 1493"/>
          <p:cNvSpPr/>
          <p:nvPr userDrawn="1"/>
        </p:nvSpPr>
        <p:spPr>
          <a:xfrm>
            <a:off x="4951746" y="4189513"/>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95" name="Oval 1494"/>
          <p:cNvSpPr/>
          <p:nvPr userDrawn="1"/>
        </p:nvSpPr>
        <p:spPr>
          <a:xfrm>
            <a:off x="5020122" y="4258310"/>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6" name="Moon 1495"/>
          <p:cNvSpPr/>
          <p:nvPr userDrawn="1"/>
        </p:nvSpPr>
        <p:spPr>
          <a:xfrm>
            <a:off x="5020122"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7" name="Rectangle 1496"/>
          <p:cNvSpPr/>
          <p:nvPr userDrawn="1"/>
        </p:nvSpPr>
        <p:spPr>
          <a:xfrm>
            <a:off x="5332649" y="4189513"/>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98" name="Oval 1497"/>
          <p:cNvSpPr/>
          <p:nvPr userDrawn="1"/>
        </p:nvSpPr>
        <p:spPr>
          <a:xfrm>
            <a:off x="5401025" y="4258310"/>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9" name="Moon 1498"/>
          <p:cNvSpPr/>
          <p:nvPr userDrawn="1"/>
        </p:nvSpPr>
        <p:spPr>
          <a:xfrm>
            <a:off x="5401025"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0" name="Rectangle 1499"/>
          <p:cNvSpPr/>
          <p:nvPr userDrawn="1"/>
        </p:nvSpPr>
        <p:spPr>
          <a:xfrm>
            <a:off x="5713553" y="4189513"/>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1" name="Oval 1500"/>
          <p:cNvSpPr/>
          <p:nvPr userDrawn="1"/>
        </p:nvSpPr>
        <p:spPr>
          <a:xfrm>
            <a:off x="5781929" y="4258310"/>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2" name="Moon 1501"/>
          <p:cNvSpPr/>
          <p:nvPr userDrawn="1"/>
        </p:nvSpPr>
        <p:spPr>
          <a:xfrm>
            <a:off x="5781929"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3" name="Rectangle 1502"/>
          <p:cNvSpPr/>
          <p:nvPr userDrawn="1"/>
        </p:nvSpPr>
        <p:spPr>
          <a:xfrm>
            <a:off x="6094456" y="4189513"/>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4" name="Oval 1503"/>
          <p:cNvSpPr/>
          <p:nvPr userDrawn="1"/>
        </p:nvSpPr>
        <p:spPr>
          <a:xfrm>
            <a:off x="6162832" y="4258310"/>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7" name="Moon 1546"/>
          <p:cNvSpPr/>
          <p:nvPr userDrawn="1"/>
        </p:nvSpPr>
        <p:spPr>
          <a:xfrm>
            <a:off x="6162832"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8" name="Rectangle 1547"/>
          <p:cNvSpPr/>
          <p:nvPr userDrawn="1"/>
        </p:nvSpPr>
        <p:spPr>
          <a:xfrm>
            <a:off x="6475360" y="4189513"/>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9" name="Oval 1548"/>
          <p:cNvSpPr/>
          <p:nvPr userDrawn="1"/>
        </p:nvSpPr>
        <p:spPr>
          <a:xfrm>
            <a:off x="6543736" y="4258310"/>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0" name="Moon 1549"/>
          <p:cNvSpPr/>
          <p:nvPr userDrawn="1"/>
        </p:nvSpPr>
        <p:spPr>
          <a:xfrm>
            <a:off x="6543736"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1" name="Rectangle 1550"/>
          <p:cNvSpPr/>
          <p:nvPr userDrawn="1"/>
        </p:nvSpPr>
        <p:spPr>
          <a:xfrm>
            <a:off x="6856263" y="4189513"/>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2" name="Oval 1551"/>
          <p:cNvSpPr/>
          <p:nvPr userDrawn="1"/>
        </p:nvSpPr>
        <p:spPr>
          <a:xfrm>
            <a:off x="6924639" y="4258310"/>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3" name="Moon 1552"/>
          <p:cNvSpPr/>
          <p:nvPr userDrawn="1"/>
        </p:nvSpPr>
        <p:spPr>
          <a:xfrm>
            <a:off x="6924639"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4" name="Rectangle 1553"/>
          <p:cNvSpPr/>
          <p:nvPr userDrawn="1"/>
        </p:nvSpPr>
        <p:spPr>
          <a:xfrm>
            <a:off x="7237167" y="4189513"/>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55" name="Oval 1554"/>
          <p:cNvSpPr/>
          <p:nvPr userDrawn="1"/>
        </p:nvSpPr>
        <p:spPr>
          <a:xfrm>
            <a:off x="7305543" y="4258310"/>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6" name="Moon 1555"/>
          <p:cNvSpPr/>
          <p:nvPr userDrawn="1"/>
        </p:nvSpPr>
        <p:spPr>
          <a:xfrm>
            <a:off x="7305543"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7" name="Rectangle 1556"/>
          <p:cNvSpPr/>
          <p:nvPr userDrawn="1"/>
        </p:nvSpPr>
        <p:spPr>
          <a:xfrm>
            <a:off x="7618070" y="4189513"/>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58" name="Oval 1557"/>
          <p:cNvSpPr/>
          <p:nvPr userDrawn="1"/>
        </p:nvSpPr>
        <p:spPr>
          <a:xfrm>
            <a:off x="7686446" y="4258310"/>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9" name="Moon 1558"/>
          <p:cNvSpPr/>
          <p:nvPr userDrawn="1"/>
        </p:nvSpPr>
        <p:spPr>
          <a:xfrm>
            <a:off x="7686446"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0" name="Rectangle 1559"/>
          <p:cNvSpPr/>
          <p:nvPr userDrawn="1"/>
        </p:nvSpPr>
        <p:spPr>
          <a:xfrm>
            <a:off x="7998974" y="418951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1" name="Oval 1560"/>
          <p:cNvSpPr/>
          <p:nvPr userDrawn="1"/>
        </p:nvSpPr>
        <p:spPr>
          <a:xfrm>
            <a:off x="8067350" y="425831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2" name="Moon 1561"/>
          <p:cNvSpPr/>
          <p:nvPr userDrawn="1"/>
        </p:nvSpPr>
        <p:spPr>
          <a:xfrm>
            <a:off x="8067350"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3" name="Rectangle 1562"/>
          <p:cNvSpPr/>
          <p:nvPr userDrawn="1"/>
        </p:nvSpPr>
        <p:spPr>
          <a:xfrm>
            <a:off x="8379877" y="418951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4" name="Oval 1563"/>
          <p:cNvSpPr/>
          <p:nvPr userDrawn="1"/>
        </p:nvSpPr>
        <p:spPr>
          <a:xfrm>
            <a:off x="8448253" y="425831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5" name="Moon 1564"/>
          <p:cNvSpPr/>
          <p:nvPr userDrawn="1"/>
        </p:nvSpPr>
        <p:spPr>
          <a:xfrm>
            <a:off x="8448253"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6" name="Rectangle 1565"/>
          <p:cNvSpPr/>
          <p:nvPr userDrawn="1"/>
        </p:nvSpPr>
        <p:spPr>
          <a:xfrm>
            <a:off x="8760781" y="418951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7" name="Oval 1566"/>
          <p:cNvSpPr/>
          <p:nvPr userDrawn="1"/>
        </p:nvSpPr>
        <p:spPr>
          <a:xfrm>
            <a:off x="8829157" y="425831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8" name="Moon 1567"/>
          <p:cNvSpPr/>
          <p:nvPr userDrawn="1"/>
        </p:nvSpPr>
        <p:spPr>
          <a:xfrm>
            <a:off x="8829157"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9" name="Rectangle 1568"/>
          <p:cNvSpPr/>
          <p:nvPr userDrawn="1"/>
        </p:nvSpPr>
        <p:spPr>
          <a:xfrm>
            <a:off x="0" y="380864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70" name="Oval 1569"/>
          <p:cNvSpPr/>
          <p:nvPr userDrawn="1"/>
        </p:nvSpPr>
        <p:spPr>
          <a:xfrm>
            <a:off x="68376" y="387744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1" name="Moon 1570"/>
          <p:cNvSpPr/>
          <p:nvPr userDrawn="1"/>
        </p:nvSpPr>
        <p:spPr>
          <a:xfrm>
            <a:off x="68376"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2" name="Rectangle 1571"/>
          <p:cNvSpPr/>
          <p:nvPr userDrawn="1"/>
        </p:nvSpPr>
        <p:spPr>
          <a:xfrm>
            <a:off x="380904" y="380864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73" name="Oval 1572"/>
          <p:cNvSpPr/>
          <p:nvPr userDrawn="1"/>
        </p:nvSpPr>
        <p:spPr>
          <a:xfrm>
            <a:off x="449280" y="387744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4" name="Moon 1573"/>
          <p:cNvSpPr/>
          <p:nvPr userDrawn="1"/>
        </p:nvSpPr>
        <p:spPr>
          <a:xfrm>
            <a:off x="449280"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5" name="Rectangle 1574"/>
          <p:cNvSpPr/>
          <p:nvPr userDrawn="1"/>
        </p:nvSpPr>
        <p:spPr>
          <a:xfrm>
            <a:off x="761807" y="380864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76" name="Oval 1575"/>
          <p:cNvSpPr/>
          <p:nvPr userDrawn="1"/>
        </p:nvSpPr>
        <p:spPr>
          <a:xfrm>
            <a:off x="830183" y="387744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7" name="Moon 1576"/>
          <p:cNvSpPr/>
          <p:nvPr userDrawn="1"/>
        </p:nvSpPr>
        <p:spPr>
          <a:xfrm>
            <a:off x="830183"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8" name="Rectangle 1577"/>
          <p:cNvSpPr/>
          <p:nvPr userDrawn="1"/>
        </p:nvSpPr>
        <p:spPr>
          <a:xfrm>
            <a:off x="1142711" y="380864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79" name="Oval 1578"/>
          <p:cNvSpPr/>
          <p:nvPr userDrawn="1"/>
        </p:nvSpPr>
        <p:spPr>
          <a:xfrm>
            <a:off x="1211087" y="387744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0" name="Moon 1579"/>
          <p:cNvSpPr/>
          <p:nvPr userDrawn="1"/>
        </p:nvSpPr>
        <p:spPr>
          <a:xfrm>
            <a:off x="1211087"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1" name="Rectangle 1580"/>
          <p:cNvSpPr/>
          <p:nvPr userDrawn="1"/>
        </p:nvSpPr>
        <p:spPr>
          <a:xfrm>
            <a:off x="1523614" y="3808648"/>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2" name="Oval 1581"/>
          <p:cNvSpPr/>
          <p:nvPr userDrawn="1"/>
        </p:nvSpPr>
        <p:spPr>
          <a:xfrm>
            <a:off x="1591990" y="3877445"/>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3" name="Moon 1582"/>
          <p:cNvSpPr/>
          <p:nvPr userDrawn="1"/>
        </p:nvSpPr>
        <p:spPr>
          <a:xfrm>
            <a:off x="1591990"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4" name="Rectangle 1583"/>
          <p:cNvSpPr/>
          <p:nvPr userDrawn="1"/>
        </p:nvSpPr>
        <p:spPr>
          <a:xfrm>
            <a:off x="1904518" y="3808648"/>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5" name="Oval 1584"/>
          <p:cNvSpPr/>
          <p:nvPr userDrawn="1"/>
        </p:nvSpPr>
        <p:spPr>
          <a:xfrm>
            <a:off x="1972894" y="3877445"/>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6" name="Moon 1585"/>
          <p:cNvSpPr/>
          <p:nvPr userDrawn="1"/>
        </p:nvSpPr>
        <p:spPr>
          <a:xfrm>
            <a:off x="1972894"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7" name="Rectangle 1586"/>
          <p:cNvSpPr/>
          <p:nvPr userDrawn="1"/>
        </p:nvSpPr>
        <p:spPr>
          <a:xfrm>
            <a:off x="2285421" y="3808648"/>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8" name="Oval 1587"/>
          <p:cNvSpPr/>
          <p:nvPr userDrawn="1"/>
        </p:nvSpPr>
        <p:spPr>
          <a:xfrm>
            <a:off x="2353797" y="3877445"/>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9" name="Moon 1588"/>
          <p:cNvSpPr/>
          <p:nvPr userDrawn="1"/>
        </p:nvSpPr>
        <p:spPr>
          <a:xfrm>
            <a:off x="2353797"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0" name="Rectangle 1589"/>
          <p:cNvSpPr/>
          <p:nvPr userDrawn="1"/>
        </p:nvSpPr>
        <p:spPr>
          <a:xfrm>
            <a:off x="2666325" y="3808648"/>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1" name="Oval 1590"/>
          <p:cNvSpPr/>
          <p:nvPr userDrawn="1"/>
        </p:nvSpPr>
        <p:spPr>
          <a:xfrm>
            <a:off x="2734701" y="3877445"/>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2" name="Moon 1591"/>
          <p:cNvSpPr/>
          <p:nvPr userDrawn="1"/>
        </p:nvSpPr>
        <p:spPr>
          <a:xfrm>
            <a:off x="2734701"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3" name="Rectangle 1592"/>
          <p:cNvSpPr/>
          <p:nvPr userDrawn="1"/>
        </p:nvSpPr>
        <p:spPr>
          <a:xfrm>
            <a:off x="3047228" y="3808648"/>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4" name="Oval 1593"/>
          <p:cNvSpPr/>
          <p:nvPr userDrawn="1"/>
        </p:nvSpPr>
        <p:spPr>
          <a:xfrm>
            <a:off x="3115604" y="3877445"/>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5" name="Moon 1594"/>
          <p:cNvSpPr/>
          <p:nvPr userDrawn="1"/>
        </p:nvSpPr>
        <p:spPr>
          <a:xfrm>
            <a:off x="3115604"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4" name="Rectangle 1613"/>
          <p:cNvSpPr/>
          <p:nvPr userDrawn="1"/>
        </p:nvSpPr>
        <p:spPr>
          <a:xfrm>
            <a:off x="5713553" y="3808648"/>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5" name="Oval 1614"/>
          <p:cNvSpPr/>
          <p:nvPr userDrawn="1"/>
        </p:nvSpPr>
        <p:spPr>
          <a:xfrm>
            <a:off x="5781929" y="3877445"/>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6" name="Moon 1615"/>
          <p:cNvSpPr/>
          <p:nvPr userDrawn="1"/>
        </p:nvSpPr>
        <p:spPr>
          <a:xfrm>
            <a:off x="5781929"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7" name="Rectangle 1616"/>
          <p:cNvSpPr/>
          <p:nvPr userDrawn="1"/>
        </p:nvSpPr>
        <p:spPr>
          <a:xfrm>
            <a:off x="6094456" y="3808648"/>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8" name="Oval 1617"/>
          <p:cNvSpPr/>
          <p:nvPr userDrawn="1"/>
        </p:nvSpPr>
        <p:spPr>
          <a:xfrm>
            <a:off x="6162832" y="3877445"/>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9" name="Moon 1618"/>
          <p:cNvSpPr/>
          <p:nvPr userDrawn="1"/>
        </p:nvSpPr>
        <p:spPr>
          <a:xfrm>
            <a:off x="6162832"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0" name="Rectangle 1619"/>
          <p:cNvSpPr/>
          <p:nvPr userDrawn="1"/>
        </p:nvSpPr>
        <p:spPr>
          <a:xfrm>
            <a:off x="6475360" y="3808648"/>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1" name="Oval 1620"/>
          <p:cNvSpPr/>
          <p:nvPr userDrawn="1"/>
        </p:nvSpPr>
        <p:spPr>
          <a:xfrm>
            <a:off x="6543736" y="3877445"/>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2" name="Moon 1621"/>
          <p:cNvSpPr/>
          <p:nvPr userDrawn="1"/>
        </p:nvSpPr>
        <p:spPr>
          <a:xfrm>
            <a:off x="6543736"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3" name="Rectangle 1622"/>
          <p:cNvSpPr/>
          <p:nvPr userDrawn="1"/>
        </p:nvSpPr>
        <p:spPr>
          <a:xfrm>
            <a:off x="6856263" y="3808648"/>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4" name="Oval 1623"/>
          <p:cNvSpPr/>
          <p:nvPr userDrawn="1"/>
        </p:nvSpPr>
        <p:spPr>
          <a:xfrm>
            <a:off x="6924639" y="3877445"/>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5" name="Moon 1624"/>
          <p:cNvSpPr/>
          <p:nvPr userDrawn="1"/>
        </p:nvSpPr>
        <p:spPr>
          <a:xfrm>
            <a:off x="6924639"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6" name="Rectangle 1625"/>
          <p:cNvSpPr/>
          <p:nvPr userDrawn="1"/>
        </p:nvSpPr>
        <p:spPr>
          <a:xfrm>
            <a:off x="7237167" y="3808648"/>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7" name="Oval 1626"/>
          <p:cNvSpPr/>
          <p:nvPr userDrawn="1"/>
        </p:nvSpPr>
        <p:spPr>
          <a:xfrm>
            <a:off x="7305543" y="3877445"/>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8" name="Moon 1627"/>
          <p:cNvSpPr/>
          <p:nvPr userDrawn="1"/>
        </p:nvSpPr>
        <p:spPr>
          <a:xfrm>
            <a:off x="7305543"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9" name="Rectangle 1628"/>
          <p:cNvSpPr/>
          <p:nvPr userDrawn="1"/>
        </p:nvSpPr>
        <p:spPr>
          <a:xfrm>
            <a:off x="7618070" y="3808648"/>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0" name="Oval 1629"/>
          <p:cNvSpPr/>
          <p:nvPr userDrawn="1"/>
        </p:nvSpPr>
        <p:spPr>
          <a:xfrm>
            <a:off x="7686446" y="3877445"/>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1" name="Moon 1630"/>
          <p:cNvSpPr/>
          <p:nvPr userDrawn="1"/>
        </p:nvSpPr>
        <p:spPr>
          <a:xfrm>
            <a:off x="7686446"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2" name="Rectangle 1631"/>
          <p:cNvSpPr/>
          <p:nvPr userDrawn="1"/>
        </p:nvSpPr>
        <p:spPr>
          <a:xfrm>
            <a:off x="7998974" y="3808648"/>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3" name="Oval 1632"/>
          <p:cNvSpPr/>
          <p:nvPr userDrawn="1"/>
        </p:nvSpPr>
        <p:spPr>
          <a:xfrm>
            <a:off x="8067350" y="3877445"/>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4" name="Moon 1633"/>
          <p:cNvSpPr/>
          <p:nvPr userDrawn="1"/>
        </p:nvSpPr>
        <p:spPr>
          <a:xfrm>
            <a:off x="8067350"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5" name="Rectangle 1634"/>
          <p:cNvSpPr/>
          <p:nvPr userDrawn="1"/>
        </p:nvSpPr>
        <p:spPr>
          <a:xfrm>
            <a:off x="8379877" y="380864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36" name="Oval 1635"/>
          <p:cNvSpPr/>
          <p:nvPr userDrawn="1"/>
        </p:nvSpPr>
        <p:spPr>
          <a:xfrm>
            <a:off x="8448253" y="387744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7" name="Moon 1636"/>
          <p:cNvSpPr/>
          <p:nvPr userDrawn="1"/>
        </p:nvSpPr>
        <p:spPr>
          <a:xfrm>
            <a:off x="8448253"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8" name="Rectangle 1637"/>
          <p:cNvSpPr/>
          <p:nvPr userDrawn="1"/>
        </p:nvSpPr>
        <p:spPr>
          <a:xfrm>
            <a:off x="8760781" y="3808648"/>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9" name="Oval 1638"/>
          <p:cNvSpPr/>
          <p:nvPr userDrawn="1"/>
        </p:nvSpPr>
        <p:spPr>
          <a:xfrm>
            <a:off x="8829157" y="3877445"/>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0" name="Moon 1639"/>
          <p:cNvSpPr/>
          <p:nvPr userDrawn="1"/>
        </p:nvSpPr>
        <p:spPr>
          <a:xfrm>
            <a:off x="8829157"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1" name="Rectangle 1640"/>
          <p:cNvSpPr/>
          <p:nvPr userDrawn="1"/>
        </p:nvSpPr>
        <p:spPr>
          <a:xfrm>
            <a:off x="0" y="342778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2" name="Oval 1641"/>
          <p:cNvSpPr/>
          <p:nvPr userDrawn="1"/>
        </p:nvSpPr>
        <p:spPr>
          <a:xfrm>
            <a:off x="68376" y="349658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3" name="Moon 1642"/>
          <p:cNvSpPr/>
          <p:nvPr userDrawn="1"/>
        </p:nvSpPr>
        <p:spPr>
          <a:xfrm>
            <a:off x="68376"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4" name="Rectangle 1643"/>
          <p:cNvSpPr/>
          <p:nvPr userDrawn="1"/>
        </p:nvSpPr>
        <p:spPr>
          <a:xfrm>
            <a:off x="380904" y="342778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5" name="Oval 1644"/>
          <p:cNvSpPr/>
          <p:nvPr userDrawn="1"/>
        </p:nvSpPr>
        <p:spPr>
          <a:xfrm>
            <a:off x="449280" y="349658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6" name="Moon 1645"/>
          <p:cNvSpPr/>
          <p:nvPr userDrawn="1"/>
        </p:nvSpPr>
        <p:spPr>
          <a:xfrm>
            <a:off x="449280"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7" name="Rectangle 1646"/>
          <p:cNvSpPr/>
          <p:nvPr userDrawn="1"/>
        </p:nvSpPr>
        <p:spPr>
          <a:xfrm>
            <a:off x="761807" y="3427783"/>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8" name="Oval 1647"/>
          <p:cNvSpPr/>
          <p:nvPr userDrawn="1"/>
        </p:nvSpPr>
        <p:spPr>
          <a:xfrm>
            <a:off x="830183" y="3496580"/>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9" name="Moon 1648"/>
          <p:cNvSpPr/>
          <p:nvPr userDrawn="1"/>
        </p:nvSpPr>
        <p:spPr>
          <a:xfrm>
            <a:off x="830183"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0" name="Rectangle 1649"/>
          <p:cNvSpPr/>
          <p:nvPr userDrawn="1"/>
        </p:nvSpPr>
        <p:spPr>
          <a:xfrm>
            <a:off x="1142711" y="3427783"/>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1" name="Oval 1650"/>
          <p:cNvSpPr/>
          <p:nvPr userDrawn="1"/>
        </p:nvSpPr>
        <p:spPr>
          <a:xfrm>
            <a:off x="1211087" y="3496580"/>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2" name="Moon 1651"/>
          <p:cNvSpPr/>
          <p:nvPr userDrawn="1"/>
        </p:nvSpPr>
        <p:spPr>
          <a:xfrm>
            <a:off x="1211087"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3" name="Rectangle 1652"/>
          <p:cNvSpPr/>
          <p:nvPr userDrawn="1"/>
        </p:nvSpPr>
        <p:spPr>
          <a:xfrm>
            <a:off x="1523614" y="342778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4" name="Oval 1653"/>
          <p:cNvSpPr/>
          <p:nvPr userDrawn="1"/>
        </p:nvSpPr>
        <p:spPr>
          <a:xfrm>
            <a:off x="1591990" y="349658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5" name="Moon 1654"/>
          <p:cNvSpPr/>
          <p:nvPr userDrawn="1"/>
        </p:nvSpPr>
        <p:spPr>
          <a:xfrm>
            <a:off x="1591990"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6" name="Rectangle 1655"/>
          <p:cNvSpPr/>
          <p:nvPr userDrawn="1"/>
        </p:nvSpPr>
        <p:spPr>
          <a:xfrm>
            <a:off x="1904518" y="342778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7" name="Oval 1656"/>
          <p:cNvSpPr/>
          <p:nvPr userDrawn="1"/>
        </p:nvSpPr>
        <p:spPr>
          <a:xfrm>
            <a:off x="1972894" y="349658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8" name="Moon 1657"/>
          <p:cNvSpPr/>
          <p:nvPr userDrawn="1"/>
        </p:nvSpPr>
        <p:spPr>
          <a:xfrm>
            <a:off x="1972894"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9" name="Rectangle 1658"/>
          <p:cNvSpPr/>
          <p:nvPr userDrawn="1"/>
        </p:nvSpPr>
        <p:spPr>
          <a:xfrm>
            <a:off x="2285421" y="342778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0" name="Oval 1659"/>
          <p:cNvSpPr/>
          <p:nvPr userDrawn="1"/>
        </p:nvSpPr>
        <p:spPr>
          <a:xfrm>
            <a:off x="2353797" y="349658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1" name="Moon 1660"/>
          <p:cNvSpPr/>
          <p:nvPr userDrawn="1"/>
        </p:nvSpPr>
        <p:spPr>
          <a:xfrm>
            <a:off x="2353797"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2" name="Rectangle 1661"/>
          <p:cNvSpPr/>
          <p:nvPr userDrawn="1"/>
        </p:nvSpPr>
        <p:spPr>
          <a:xfrm>
            <a:off x="2666325" y="3427783"/>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3" name="Oval 1662"/>
          <p:cNvSpPr/>
          <p:nvPr userDrawn="1"/>
        </p:nvSpPr>
        <p:spPr>
          <a:xfrm>
            <a:off x="2734701" y="3496580"/>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4" name="Moon 1663"/>
          <p:cNvSpPr/>
          <p:nvPr userDrawn="1"/>
        </p:nvSpPr>
        <p:spPr>
          <a:xfrm>
            <a:off x="2734701"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9" name="Rectangle 1688"/>
          <p:cNvSpPr/>
          <p:nvPr userDrawn="1"/>
        </p:nvSpPr>
        <p:spPr>
          <a:xfrm>
            <a:off x="6094456" y="342778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0" name="Oval 1689"/>
          <p:cNvSpPr/>
          <p:nvPr userDrawn="1"/>
        </p:nvSpPr>
        <p:spPr>
          <a:xfrm>
            <a:off x="6162832" y="349658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1" name="Moon 1690"/>
          <p:cNvSpPr/>
          <p:nvPr userDrawn="1"/>
        </p:nvSpPr>
        <p:spPr>
          <a:xfrm>
            <a:off x="6162832"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2" name="Rectangle 1691"/>
          <p:cNvSpPr/>
          <p:nvPr userDrawn="1"/>
        </p:nvSpPr>
        <p:spPr>
          <a:xfrm>
            <a:off x="6475360" y="3427783"/>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3" name="Oval 1692"/>
          <p:cNvSpPr/>
          <p:nvPr userDrawn="1"/>
        </p:nvSpPr>
        <p:spPr>
          <a:xfrm>
            <a:off x="6543736" y="3496580"/>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4" name="Moon 1693"/>
          <p:cNvSpPr/>
          <p:nvPr userDrawn="1"/>
        </p:nvSpPr>
        <p:spPr>
          <a:xfrm>
            <a:off x="6543736"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5" name="Rectangle 1694"/>
          <p:cNvSpPr/>
          <p:nvPr userDrawn="1"/>
        </p:nvSpPr>
        <p:spPr>
          <a:xfrm>
            <a:off x="6856263" y="3427783"/>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6" name="Oval 1695"/>
          <p:cNvSpPr/>
          <p:nvPr userDrawn="1"/>
        </p:nvSpPr>
        <p:spPr>
          <a:xfrm>
            <a:off x="6924639" y="3496580"/>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7" name="Moon 1696"/>
          <p:cNvSpPr/>
          <p:nvPr userDrawn="1"/>
        </p:nvSpPr>
        <p:spPr>
          <a:xfrm>
            <a:off x="6924639"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8" name="Rectangle 1697"/>
          <p:cNvSpPr/>
          <p:nvPr userDrawn="1"/>
        </p:nvSpPr>
        <p:spPr>
          <a:xfrm>
            <a:off x="7237167" y="3427783"/>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9" name="Oval 1698"/>
          <p:cNvSpPr/>
          <p:nvPr userDrawn="1"/>
        </p:nvSpPr>
        <p:spPr>
          <a:xfrm>
            <a:off x="7305543" y="3496580"/>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0" name="Moon 1699"/>
          <p:cNvSpPr/>
          <p:nvPr userDrawn="1"/>
        </p:nvSpPr>
        <p:spPr>
          <a:xfrm>
            <a:off x="7305543"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1" name="Rectangle 1700"/>
          <p:cNvSpPr/>
          <p:nvPr userDrawn="1"/>
        </p:nvSpPr>
        <p:spPr>
          <a:xfrm>
            <a:off x="7618070" y="342778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2" name="Oval 1701"/>
          <p:cNvSpPr/>
          <p:nvPr userDrawn="1"/>
        </p:nvSpPr>
        <p:spPr>
          <a:xfrm>
            <a:off x="7686446" y="349658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3" name="Moon 1702"/>
          <p:cNvSpPr/>
          <p:nvPr userDrawn="1"/>
        </p:nvSpPr>
        <p:spPr>
          <a:xfrm>
            <a:off x="7686446"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4" name="Rectangle 1703"/>
          <p:cNvSpPr/>
          <p:nvPr userDrawn="1"/>
        </p:nvSpPr>
        <p:spPr>
          <a:xfrm>
            <a:off x="7998974" y="342778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5" name="Oval 1704"/>
          <p:cNvSpPr/>
          <p:nvPr userDrawn="1"/>
        </p:nvSpPr>
        <p:spPr>
          <a:xfrm>
            <a:off x="8067350" y="349658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6" name="Moon 1705"/>
          <p:cNvSpPr/>
          <p:nvPr userDrawn="1"/>
        </p:nvSpPr>
        <p:spPr>
          <a:xfrm>
            <a:off x="8067350"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7" name="Rectangle 1706"/>
          <p:cNvSpPr/>
          <p:nvPr userDrawn="1"/>
        </p:nvSpPr>
        <p:spPr>
          <a:xfrm>
            <a:off x="8379877" y="342778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8" name="Oval 1707"/>
          <p:cNvSpPr/>
          <p:nvPr userDrawn="1"/>
        </p:nvSpPr>
        <p:spPr>
          <a:xfrm>
            <a:off x="8448253" y="349658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9" name="Moon 1708"/>
          <p:cNvSpPr/>
          <p:nvPr userDrawn="1"/>
        </p:nvSpPr>
        <p:spPr>
          <a:xfrm>
            <a:off x="8448253"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0" name="Rectangle 1709"/>
          <p:cNvSpPr/>
          <p:nvPr userDrawn="1"/>
        </p:nvSpPr>
        <p:spPr>
          <a:xfrm>
            <a:off x="8760781" y="3427783"/>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1" name="Oval 1710"/>
          <p:cNvSpPr/>
          <p:nvPr userDrawn="1"/>
        </p:nvSpPr>
        <p:spPr>
          <a:xfrm>
            <a:off x="8829157" y="3496580"/>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2" name="Moon 1711"/>
          <p:cNvSpPr/>
          <p:nvPr userDrawn="1"/>
        </p:nvSpPr>
        <p:spPr>
          <a:xfrm>
            <a:off x="8829157"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3" name="Rectangle 1712"/>
          <p:cNvSpPr/>
          <p:nvPr userDrawn="1"/>
        </p:nvSpPr>
        <p:spPr>
          <a:xfrm>
            <a:off x="0" y="3046918"/>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4" name="Oval 1713"/>
          <p:cNvSpPr/>
          <p:nvPr userDrawn="1"/>
        </p:nvSpPr>
        <p:spPr>
          <a:xfrm>
            <a:off x="68376" y="3115715"/>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5" name="Moon 1714"/>
          <p:cNvSpPr/>
          <p:nvPr userDrawn="1"/>
        </p:nvSpPr>
        <p:spPr>
          <a:xfrm>
            <a:off x="68376"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6" name="Rectangle 1715"/>
          <p:cNvSpPr/>
          <p:nvPr userDrawn="1"/>
        </p:nvSpPr>
        <p:spPr>
          <a:xfrm>
            <a:off x="380904" y="3046918"/>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7" name="Oval 1716"/>
          <p:cNvSpPr/>
          <p:nvPr userDrawn="1"/>
        </p:nvSpPr>
        <p:spPr>
          <a:xfrm>
            <a:off x="449280" y="3115715"/>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8" name="Moon 1717"/>
          <p:cNvSpPr/>
          <p:nvPr userDrawn="1"/>
        </p:nvSpPr>
        <p:spPr>
          <a:xfrm>
            <a:off x="449280"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9" name="Rectangle 1718"/>
          <p:cNvSpPr/>
          <p:nvPr userDrawn="1"/>
        </p:nvSpPr>
        <p:spPr>
          <a:xfrm>
            <a:off x="761807" y="3046918"/>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 name="Oval 1719"/>
          <p:cNvSpPr/>
          <p:nvPr userDrawn="1"/>
        </p:nvSpPr>
        <p:spPr>
          <a:xfrm>
            <a:off x="830183" y="3115715"/>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1" name="Moon 1720"/>
          <p:cNvSpPr/>
          <p:nvPr userDrawn="1"/>
        </p:nvSpPr>
        <p:spPr>
          <a:xfrm>
            <a:off x="830183"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2" name="Rectangle 1721"/>
          <p:cNvSpPr/>
          <p:nvPr userDrawn="1"/>
        </p:nvSpPr>
        <p:spPr>
          <a:xfrm>
            <a:off x="1142711" y="3046918"/>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3" name="Oval 1722"/>
          <p:cNvSpPr/>
          <p:nvPr userDrawn="1"/>
        </p:nvSpPr>
        <p:spPr>
          <a:xfrm>
            <a:off x="1211087" y="3115715"/>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4" name="Moon 1723"/>
          <p:cNvSpPr/>
          <p:nvPr userDrawn="1"/>
        </p:nvSpPr>
        <p:spPr>
          <a:xfrm>
            <a:off x="1211087"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5" name="Rectangle 1724"/>
          <p:cNvSpPr/>
          <p:nvPr userDrawn="1"/>
        </p:nvSpPr>
        <p:spPr>
          <a:xfrm>
            <a:off x="1523614" y="3046918"/>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6" name="Oval 1725"/>
          <p:cNvSpPr/>
          <p:nvPr userDrawn="1"/>
        </p:nvSpPr>
        <p:spPr>
          <a:xfrm>
            <a:off x="1591990" y="3115715"/>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7" name="Moon 1726"/>
          <p:cNvSpPr/>
          <p:nvPr userDrawn="1"/>
        </p:nvSpPr>
        <p:spPr>
          <a:xfrm>
            <a:off x="1591990"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8" name="Rectangle 1727"/>
          <p:cNvSpPr/>
          <p:nvPr userDrawn="1"/>
        </p:nvSpPr>
        <p:spPr>
          <a:xfrm>
            <a:off x="1904518" y="3046918"/>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9" name="Oval 1728"/>
          <p:cNvSpPr/>
          <p:nvPr userDrawn="1"/>
        </p:nvSpPr>
        <p:spPr>
          <a:xfrm>
            <a:off x="1972894" y="3115715"/>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0" name="Moon 1729"/>
          <p:cNvSpPr/>
          <p:nvPr userDrawn="1"/>
        </p:nvSpPr>
        <p:spPr>
          <a:xfrm>
            <a:off x="1972894"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0" name="Rectangle 1769"/>
          <p:cNvSpPr/>
          <p:nvPr userDrawn="1"/>
        </p:nvSpPr>
        <p:spPr>
          <a:xfrm>
            <a:off x="6856263" y="3046918"/>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1" name="Oval 1770"/>
          <p:cNvSpPr/>
          <p:nvPr userDrawn="1"/>
        </p:nvSpPr>
        <p:spPr>
          <a:xfrm>
            <a:off x="6924639" y="3115715"/>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2" name="Moon 1771"/>
          <p:cNvSpPr/>
          <p:nvPr userDrawn="1"/>
        </p:nvSpPr>
        <p:spPr>
          <a:xfrm>
            <a:off x="6924639"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3" name="Rectangle 1772"/>
          <p:cNvSpPr/>
          <p:nvPr userDrawn="1"/>
        </p:nvSpPr>
        <p:spPr>
          <a:xfrm>
            <a:off x="7237167" y="3046918"/>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4" name="Oval 1773"/>
          <p:cNvSpPr/>
          <p:nvPr userDrawn="1"/>
        </p:nvSpPr>
        <p:spPr>
          <a:xfrm>
            <a:off x="7305543" y="3115715"/>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5" name="Moon 1774"/>
          <p:cNvSpPr/>
          <p:nvPr userDrawn="1"/>
        </p:nvSpPr>
        <p:spPr>
          <a:xfrm>
            <a:off x="7305543"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6" name="Rectangle 1775"/>
          <p:cNvSpPr/>
          <p:nvPr userDrawn="1"/>
        </p:nvSpPr>
        <p:spPr>
          <a:xfrm>
            <a:off x="7618070" y="3046918"/>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7" name="Oval 1776"/>
          <p:cNvSpPr/>
          <p:nvPr userDrawn="1"/>
        </p:nvSpPr>
        <p:spPr>
          <a:xfrm>
            <a:off x="7686446" y="3115715"/>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8" name="Moon 1777"/>
          <p:cNvSpPr/>
          <p:nvPr userDrawn="1"/>
        </p:nvSpPr>
        <p:spPr>
          <a:xfrm>
            <a:off x="7686446"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9" name="Rectangle 1778"/>
          <p:cNvSpPr/>
          <p:nvPr userDrawn="1"/>
        </p:nvSpPr>
        <p:spPr>
          <a:xfrm>
            <a:off x="7998974" y="3046918"/>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0" name="Oval 1779"/>
          <p:cNvSpPr/>
          <p:nvPr userDrawn="1"/>
        </p:nvSpPr>
        <p:spPr>
          <a:xfrm>
            <a:off x="8067350" y="3115715"/>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1" name="Moon 1780"/>
          <p:cNvSpPr/>
          <p:nvPr userDrawn="1"/>
        </p:nvSpPr>
        <p:spPr>
          <a:xfrm>
            <a:off x="8067350"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2" name="Rectangle 1781"/>
          <p:cNvSpPr/>
          <p:nvPr userDrawn="1"/>
        </p:nvSpPr>
        <p:spPr>
          <a:xfrm>
            <a:off x="8379877" y="304691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83" name="Oval 1782"/>
          <p:cNvSpPr/>
          <p:nvPr userDrawn="1"/>
        </p:nvSpPr>
        <p:spPr>
          <a:xfrm>
            <a:off x="8448253" y="311571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4" name="Moon 1783"/>
          <p:cNvSpPr/>
          <p:nvPr userDrawn="1"/>
        </p:nvSpPr>
        <p:spPr>
          <a:xfrm>
            <a:off x="8448253"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5" name="Rectangle 1784"/>
          <p:cNvSpPr/>
          <p:nvPr userDrawn="1"/>
        </p:nvSpPr>
        <p:spPr>
          <a:xfrm>
            <a:off x="8760781" y="304691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86" name="Oval 1785"/>
          <p:cNvSpPr/>
          <p:nvPr userDrawn="1"/>
        </p:nvSpPr>
        <p:spPr>
          <a:xfrm>
            <a:off x="8829157" y="311571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7" name="Moon 1786"/>
          <p:cNvSpPr/>
          <p:nvPr userDrawn="1"/>
        </p:nvSpPr>
        <p:spPr>
          <a:xfrm>
            <a:off x="8829157"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8" name="Rectangle 1787"/>
          <p:cNvSpPr/>
          <p:nvPr userDrawn="1"/>
        </p:nvSpPr>
        <p:spPr>
          <a:xfrm>
            <a:off x="0" y="266605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9" name="Oval 1788"/>
          <p:cNvSpPr/>
          <p:nvPr userDrawn="1"/>
        </p:nvSpPr>
        <p:spPr>
          <a:xfrm>
            <a:off x="68376" y="273485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0" name="Moon 1789"/>
          <p:cNvSpPr/>
          <p:nvPr userDrawn="1"/>
        </p:nvSpPr>
        <p:spPr>
          <a:xfrm>
            <a:off x="68376"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1" name="Rectangle 1790"/>
          <p:cNvSpPr/>
          <p:nvPr userDrawn="1"/>
        </p:nvSpPr>
        <p:spPr>
          <a:xfrm>
            <a:off x="380904" y="2666053"/>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92" name="Oval 1791"/>
          <p:cNvSpPr/>
          <p:nvPr userDrawn="1"/>
        </p:nvSpPr>
        <p:spPr>
          <a:xfrm>
            <a:off x="449280" y="2734850"/>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3" name="Moon 1792"/>
          <p:cNvSpPr/>
          <p:nvPr userDrawn="1"/>
        </p:nvSpPr>
        <p:spPr>
          <a:xfrm>
            <a:off x="449280"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4" name="Rectangle 1793"/>
          <p:cNvSpPr/>
          <p:nvPr userDrawn="1"/>
        </p:nvSpPr>
        <p:spPr>
          <a:xfrm>
            <a:off x="761807" y="266605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5" name="Oval 1794"/>
          <p:cNvSpPr/>
          <p:nvPr userDrawn="1"/>
        </p:nvSpPr>
        <p:spPr>
          <a:xfrm>
            <a:off x="830183" y="273485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6" name="Moon 1795"/>
          <p:cNvSpPr/>
          <p:nvPr userDrawn="1"/>
        </p:nvSpPr>
        <p:spPr>
          <a:xfrm>
            <a:off x="830183"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7" name="Rectangle 1796"/>
          <p:cNvSpPr/>
          <p:nvPr userDrawn="1"/>
        </p:nvSpPr>
        <p:spPr>
          <a:xfrm>
            <a:off x="1142711" y="266605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8" name="Oval 1797"/>
          <p:cNvSpPr/>
          <p:nvPr userDrawn="1"/>
        </p:nvSpPr>
        <p:spPr>
          <a:xfrm>
            <a:off x="1211087" y="273485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9" name="Moon 1798"/>
          <p:cNvSpPr/>
          <p:nvPr userDrawn="1"/>
        </p:nvSpPr>
        <p:spPr>
          <a:xfrm>
            <a:off x="1211087"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0" name="Rectangle 1799"/>
          <p:cNvSpPr/>
          <p:nvPr userDrawn="1"/>
        </p:nvSpPr>
        <p:spPr>
          <a:xfrm>
            <a:off x="1523614" y="266605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1" name="Oval 1800"/>
          <p:cNvSpPr/>
          <p:nvPr userDrawn="1"/>
        </p:nvSpPr>
        <p:spPr>
          <a:xfrm>
            <a:off x="1591990" y="273485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2" name="Moon 1801"/>
          <p:cNvSpPr/>
          <p:nvPr userDrawn="1"/>
        </p:nvSpPr>
        <p:spPr>
          <a:xfrm>
            <a:off x="1591990"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5" name="Rectangle 1844"/>
          <p:cNvSpPr/>
          <p:nvPr userDrawn="1"/>
        </p:nvSpPr>
        <p:spPr>
          <a:xfrm>
            <a:off x="7237167" y="2666053"/>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6" name="Oval 1845"/>
          <p:cNvSpPr/>
          <p:nvPr userDrawn="1"/>
        </p:nvSpPr>
        <p:spPr>
          <a:xfrm>
            <a:off x="7305543" y="2734850"/>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7" name="Moon 1846"/>
          <p:cNvSpPr/>
          <p:nvPr userDrawn="1"/>
        </p:nvSpPr>
        <p:spPr>
          <a:xfrm>
            <a:off x="7305543"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8" name="Rectangle 1847"/>
          <p:cNvSpPr/>
          <p:nvPr userDrawn="1"/>
        </p:nvSpPr>
        <p:spPr>
          <a:xfrm>
            <a:off x="7618070" y="266605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9" name="Oval 1848"/>
          <p:cNvSpPr/>
          <p:nvPr userDrawn="1"/>
        </p:nvSpPr>
        <p:spPr>
          <a:xfrm>
            <a:off x="7686446" y="273485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0" name="Moon 1849"/>
          <p:cNvSpPr/>
          <p:nvPr userDrawn="1"/>
        </p:nvSpPr>
        <p:spPr>
          <a:xfrm>
            <a:off x="7686446"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1" name="Rectangle 1850"/>
          <p:cNvSpPr/>
          <p:nvPr userDrawn="1"/>
        </p:nvSpPr>
        <p:spPr>
          <a:xfrm>
            <a:off x="7998974" y="266605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2" name="Oval 1851"/>
          <p:cNvSpPr/>
          <p:nvPr userDrawn="1"/>
        </p:nvSpPr>
        <p:spPr>
          <a:xfrm>
            <a:off x="8067350" y="273485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3" name="Moon 1852"/>
          <p:cNvSpPr/>
          <p:nvPr userDrawn="1"/>
        </p:nvSpPr>
        <p:spPr>
          <a:xfrm>
            <a:off x="8067350"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4" name="Rectangle 1853"/>
          <p:cNvSpPr/>
          <p:nvPr userDrawn="1"/>
        </p:nvSpPr>
        <p:spPr>
          <a:xfrm>
            <a:off x="8379877" y="2666053"/>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55" name="Oval 1854"/>
          <p:cNvSpPr/>
          <p:nvPr userDrawn="1"/>
        </p:nvSpPr>
        <p:spPr>
          <a:xfrm>
            <a:off x="8448253" y="2734850"/>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6" name="Moon 1855"/>
          <p:cNvSpPr/>
          <p:nvPr userDrawn="1"/>
        </p:nvSpPr>
        <p:spPr>
          <a:xfrm>
            <a:off x="8448253"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7" name="Rectangle 1856"/>
          <p:cNvSpPr/>
          <p:nvPr userDrawn="1"/>
        </p:nvSpPr>
        <p:spPr>
          <a:xfrm>
            <a:off x="8760781" y="2666053"/>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58" name="Oval 1857"/>
          <p:cNvSpPr/>
          <p:nvPr userDrawn="1"/>
        </p:nvSpPr>
        <p:spPr>
          <a:xfrm>
            <a:off x="8829157" y="2734850"/>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9" name="Moon 1858"/>
          <p:cNvSpPr/>
          <p:nvPr userDrawn="1"/>
        </p:nvSpPr>
        <p:spPr>
          <a:xfrm>
            <a:off x="8829157"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0" name="Rectangle 1859"/>
          <p:cNvSpPr/>
          <p:nvPr userDrawn="1"/>
        </p:nvSpPr>
        <p:spPr>
          <a:xfrm>
            <a:off x="0" y="2285189"/>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1" name="Oval 1860"/>
          <p:cNvSpPr/>
          <p:nvPr userDrawn="1"/>
        </p:nvSpPr>
        <p:spPr>
          <a:xfrm>
            <a:off x="68376" y="2353986"/>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2" name="Moon 1861"/>
          <p:cNvSpPr/>
          <p:nvPr userDrawn="1"/>
        </p:nvSpPr>
        <p:spPr>
          <a:xfrm>
            <a:off x="68376"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3" name="Rectangle 1862"/>
          <p:cNvSpPr/>
          <p:nvPr userDrawn="1"/>
        </p:nvSpPr>
        <p:spPr>
          <a:xfrm>
            <a:off x="380904" y="2285189"/>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4" name="Oval 1863"/>
          <p:cNvSpPr/>
          <p:nvPr userDrawn="1"/>
        </p:nvSpPr>
        <p:spPr>
          <a:xfrm>
            <a:off x="449280" y="2353986"/>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5" name="Moon 1864"/>
          <p:cNvSpPr/>
          <p:nvPr userDrawn="1"/>
        </p:nvSpPr>
        <p:spPr>
          <a:xfrm>
            <a:off x="449280"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6" name="Rectangle 1865"/>
          <p:cNvSpPr/>
          <p:nvPr userDrawn="1"/>
        </p:nvSpPr>
        <p:spPr>
          <a:xfrm>
            <a:off x="761807" y="2285189"/>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7" name="Oval 1866"/>
          <p:cNvSpPr/>
          <p:nvPr userDrawn="1"/>
        </p:nvSpPr>
        <p:spPr>
          <a:xfrm>
            <a:off x="830183" y="2353986"/>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8" name="Moon 1867"/>
          <p:cNvSpPr/>
          <p:nvPr userDrawn="1"/>
        </p:nvSpPr>
        <p:spPr>
          <a:xfrm>
            <a:off x="830183"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9" name="Rectangle 1868"/>
          <p:cNvSpPr/>
          <p:nvPr userDrawn="1"/>
        </p:nvSpPr>
        <p:spPr>
          <a:xfrm>
            <a:off x="1142711" y="2285189"/>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0" name="Oval 1869"/>
          <p:cNvSpPr/>
          <p:nvPr userDrawn="1"/>
        </p:nvSpPr>
        <p:spPr>
          <a:xfrm>
            <a:off x="1211087" y="2353986"/>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1" name="Moon 1870"/>
          <p:cNvSpPr/>
          <p:nvPr userDrawn="1"/>
        </p:nvSpPr>
        <p:spPr>
          <a:xfrm>
            <a:off x="1211087"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67" name="Rectangle 2466"/>
          <p:cNvSpPr/>
          <p:nvPr userDrawn="1"/>
        </p:nvSpPr>
        <p:spPr>
          <a:xfrm>
            <a:off x="7618070" y="2285189"/>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68" name="Oval 2467"/>
          <p:cNvSpPr/>
          <p:nvPr userDrawn="1"/>
        </p:nvSpPr>
        <p:spPr>
          <a:xfrm>
            <a:off x="7686446" y="2353986"/>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69" name="Moon 2468"/>
          <p:cNvSpPr/>
          <p:nvPr userDrawn="1"/>
        </p:nvSpPr>
        <p:spPr>
          <a:xfrm>
            <a:off x="7686446"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0" name="Rectangle 2469"/>
          <p:cNvSpPr/>
          <p:nvPr userDrawn="1"/>
        </p:nvSpPr>
        <p:spPr>
          <a:xfrm>
            <a:off x="7998974" y="2285189"/>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1" name="Oval 2470"/>
          <p:cNvSpPr/>
          <p:nvPr userDrawn="1"/>
        </p:nvSpPr>
        <p:spPr>
          <a:xfrm>
            <a:off x="8067350" y="2353986"/>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2" name="Moon 2471"/>
          <p:cNvSpPr/>
          <p:nvPr userDrawn="1"/>
        </p:nvSpPr>
        <p:spPr>
          <a:xfrm>
            <a:off x="8067350"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3" name="Rectangle 2472"/>
          <p:cNvSpPr/>
          <p:nvPr userDrawn="1"/>
        </p:nvSpPr>
        <p:spPr>
          <a:xfrm>
            <a:off x="8379877" y="228518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74" name="Oval 2473"/>
          <p:cNvSpPr/>
          <p:nvPr userDrawn="1"/>
        </p:nvSpPr>
        <p:spPr>
          <a:xfrm>
            <a:off x="8448253" y="235398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5" name="Moon 2474"/>
          <p:cNvSpPr/>
          <p:nvPr userDrawn="1"/>
        </p:nvSpPr>
        <p:spPr>
          <a:xfrm>
            <a:off x="8448253"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6" name="Rectangle 2475"/>
          <p:cNvSpPr/>
          <p:nvPr userDrawn="1"/>
        </p:nvSpPr>
        <p:spPr>
          <a:xfrm>
            <a:off x="8760781" y="228518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77" name="Oval 2476"/>
          <p:cNvSpPr/>
          <p:nvPr userDrawn="1"/>
        </p:nvSpPr>
        <p:spPr>
          <a:xfrm>
            <a:off x="8829157" y="235398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8" name="Moon 2477"/>
          <p:cNvSpPr/>
          <p:nvPr userDrawn="1"/>
        </p:nvSpPr>
        <p:spPr>
          <a:xfrm>
            <a:off x="8829157"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9" name="Rectangle 2478"/>
          <p:cNvSpPr/>
          <p:nvPr userDrawn="1"/>
        </p:nvSpPr>
        <p:spPr>
          <a:xfrm>
            <a:off x="0" y="1904324"/>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80" name="Oval 2479"/>
          <p:cNvSpPr/>
          <p:nvPr userDrawn="1"/>
        </p:nvSpPr>
        <p:spPr>
          <a:xfrm>
            <a:off x="68376" y="1973121"/>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1" name="Moon 2480"/>
          <p:cNvSpPr/>
          <p:nvPr userDrawn="1"/>
        </p:nvSpPr>
        <p:spPr>
          <a:xfrm>
            <a:off x="68376"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2" name="Rectangle 2481"/>
          <p:cNvSpPr/>
          <p:nvPr userDrawn="1"/>
        </p:nvSpPr>
        <p:spPr>
          <a:xfrm>
            <a:off x="380904" y="190432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3" name="Oval 2482"/>
          <p:cNvSpPr/>
          <p:nvPr userDrawn="1"/>
        </p:nvSpPr>
        <p:spPr>
          <a:xfrm>
            <a:off x="449280" y="197312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4" name="Moon 2483"/>
          <p:cNvSpPr/>
          <p:nvPr userDrawn="1"/>
        </p:nvSpPr>
        <p:spPr>
          <a:xfrm>
            <a:off x="449280"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5" name="Rectangle 2484"/>
          <p:cNvSpPr/>
          <p:nvPr userDrawn="1"/>
        </p:nvSpPr>
        <p:spPr>
          <a:xfrm>
            <a:off x="761807" y="190432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6" name="Oval 2485"/>
          <p:cNvSpPr/>
          <p:nvPr userDrawn="1"/>
        </p:nvSpPr>
        <p:spPr>
          <a:xfrm>
            <a:off x="830183" y="197312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7" name="Moon 2486"/>
          <p:cNvSpPr/>
          <p:nvPr userDrawn="1"/>
        </p:nvSpPr>
        <p:spPr>
          <a:xfrm>
            <a:off x="830183"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8" name="Rectangle 2487"/>
          <p:cNvSpPr/>
          <p:nvPr userDrawn="1"/>
        </p:nvSpPr>
        <p:spPr>
          <a:xfrm>
            <a:off x="1142711" y="1904324"/>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9" name="Oval 2488"/>
          <p:cNvSpPr/>
          <p:nvPr userDrawn="1"/>
        </p:nvSpPr>
        <p:spPr>
          <a:xfrm>
            <a:off x="1211087" y="1973121"/>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90" name="Moon 2489"/>
          <p:cNvSpPr/>
          <p:nvPr userDrawn="1"/>
        </p:nvSpPr>
        <p:spPr>
          <a:xfrm>
            <a:off x="1211087"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6" name="Rectangle 2565"/>
          <p:cNvSpPr/>
          <p:nvPr userDrawn="1"/>
        </p:nvSpPr>
        <p:spPr>
          <a:xfrm>
            <a:off x="7618070" y="1904324"/>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7" name="Oval 2566"/>
          <p:cNvSpPr/>
          <p:nvPr userDrawn="1"/>
        </p:nvSpPr>
        <p:spPr>
          <a:xfrm>
            <a:off x="7686446" y="1973121"/>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8" name="Moon 2567"/>
          <p:cNvSpPr/>
          <p:nvPr userDrawn="1"/>
        </p:nvSpPr>
        <p:spPr>
          <a:xfrm>
            <a:off x="7686446"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9" name="Rectangle 2568"/>
          <p:cNvSpPr/>
          <p:nvPr userDrawn="1"/>
        </p:nvSpPr>
        <p:spPr>
          <a:xfrm>
            <a:off x="7998974" y="1904324"/>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0" name="Oval 2569"/>
          <p:cNvSpPr/>
          <p:nvPr userDrawn="1"/>
        </p:nvSpPr>
        <p:spPr>
          <a:xfrm>
            <a:off x="8067350" y="1973121"/>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1" name="Moon 2570"/>
          <p:cNvSpPr/>
          <p:nvPr userDrawn="1"/>
        </p:nvSpPr>
        <p:spPr>
          <a:xfrm>
            <a:off x="8067350"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2" name="Rectangle 2571"/>
          <p:cNvSpPr/>
          <p:nvPr userDrawn="1"/>
        </p:nvSpPr>
        <p:spPr>
          <a:xfrm>
            <a:off x="8379877" y="1904324"/>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3" name="Oval 2572"/>
          <p:cNvSpPr/>
          <p:nvPr userDrawn="1"/>
        </p:nvSpPr>
        <p:spPr>
          <a:xfrm>
            <a:off x="8448253" y="1973121"/>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4" name="Moon 2573"/>
          <p:cNvSpPr/>
          <p:nvPr userDrawn="1"/>
        </p:nvSpPr>
        <p:spPr>
          <a:xfrm>
            <a:off x="8448253"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5" name="Rectangle 2574"/>
          <p:cNvSpPr/>
          <p:nvPr userDrawn="1"/>
        </p:nvSpPr>
        <p:spPr>
          <a:xfrm>
            <a:off x="8760781" y="1904324"/>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6" name="Oval 2575"/>
          <p:cNvSpPr/>
          <p:nvPr userDrawn="1"/>
        </p:nvSpPr>
        <p:spPr>
          <a:xfrm>
            <a:off x="8829157" y="1973121"/>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7" name="Moon 2576"/>
          <p:cNvSpPr/>
          <p:nvPr userDrawn="1"/>
        </p:nvSpPr>
        <p:spPr>
          <a:xfrm>
            <a:off x="8829157"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8" name="Rectangle 2577"/>
          <p:cNvSpPr/>
          <p:nvPr userDrawn="1"/>
        </p:nvSpPr>
        <p:spPr>
          <a:xfrm>
            <a:off x="0" y="152345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79" name="Oval 2578"/>
          <p:cNvSpPr/>
          <p:nvPr userDrawn="1"/>
        </p:nvSpPr>
        <p:spPr>
          <a:xfrm>
            <a:off x="68376" y="159225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0" name="Moon 2579"/>
          <p:cNvSpPr/>
          <p:nvPr userDrawn="1"/>
        </p:nvSpPr>
        <p:spPr>
          <a:xfrm>
            <a:off x="68376"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1" name="Rectangle 2580"/>
          <p:cNvSpPr/>
          <p:nvPr userDrawn="1"/>
        </p:nvSpPr>
        <p:spPr>
          <a:xfrm>
            <a:off x="380904" y="152345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82" name="Oval 2581"/>
          <p:cNvSpPr/>
          <p:nvPr userDrawn="1"/>
        </p:nvSpPr>
        <p:spPr>
          <a:xfrm>
            <a:off x="449280" y="159225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3" name="Moon 2582"/>
          <p:cNvSpPr/>
          <p:nvPr userDrawn="1"/>
        </p:nvSpPr>
        <p:spPr>
          <a:xfrm>
            <a:off x="449280"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4" name="Rectangle 2583"/>
          <p:cNvSpPr/>
          <p:nvPr userDrawn="1"/>
        </p:nvSpPr>
        <p:spPr>
          <a:xfrm>
            <a:off x="761807" y="1523459"/>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5" name="Oval 2584"/>
          <p:cNvSpPr/>
          <p:nvPr userDrawn="1"/>
        </p:nvSpPr>
        <p:spPr>
          <a:xfrm>
            <a:off x="830183" y="1592256"/>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6" name="Moon 2585"/>
          <p:cNvSpPr/>
          <p:nvPr userDrawn="1"/>
        </p:nvSpPr>
        <p:spPr>
          <a:xfrm>
            <a:off x="830183"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59" name="Rectangle 2658"/>
          <p:cNvSpPr/>
          <p:nvPr userDrawn="1"/>
        </p:nvSpPr>
        <p:spPr>
          <a:xfrm>
            <a:off x="7998974" y="1523459"/>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0" name="Oval 2659"/>
          <p:cNvSpPr/>
          <p:nvPr userDrawn="1"/>
        </p:nvSpPr>
        <p:spPr>
          <a:xfrm>
            <a:off x="8067350" y="1592256"/>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1" name="Moon 2660"/>
          <p:cNvSpPr/>
          <p:nvPr userDrawn="1"/>
        </p:nvSpPr>
        <p:spPr>
          <a:xfrm>
            <a:off x="8067350"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2" name="Rectangle 2661"/>
          <p:cNvSpPr/>
          <p:nvPr userDrawn="1"/>
        </p:nvSpPr>
        <p:spPr>
          <a:xfrm>
            <a:off x="8379877" y="1523459"/>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3" name="Oval 2662"/>
          <p:cNvSpPr/>
          <p:nvPr userDrawn="1"/>
        </p:nvSpPr>
        <p:spPr>
          <a:xfrm>
            <a:off x="8448253" y="1592256"/>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79" name="Moon 2678"/>
          <p:cNvSpPr/>
          <p:nvPr userDrawn="1"/>
        </p:nvSpPr>
        <p:spPr>
          <a:xfrm>
            <a:off x="8448253"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0" name="Rectangle 2679"/>
          <p:cNvSpPr/>
          <p:nvPr userDrawn="1"/>
        </p:nvSpPr>
        <p:spPr>
          <a:xfrm>
            <a:off x="8760781" y="1523459"/>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1" name="Oval 2680"/>
          <p:cNvSpPr/>
          <p:nvPr userDrawn="1"/>
        </p:nvSpPr>
        <p:spPr>
          <a:xfrm>
            <a:off x="8829157" y="1592256"/>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2" name="Moon 2681"/>
          <p:cNvSpPr/>
          <p:nvPr userDrawn="1"/>
        </p:nvSpPr>
        <p:spPr>
          <a:xfrm>
            <a:off x="8829157"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3" name="Rectangle 2682"/>
          <p:cNvSpPr/>
          <p:nvPr userDrawn="1"/>
        </p:nvSpPr>
        <p:spPr>
          <a:xfrm>
            <a:off x="0" y="1142594"/>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84" name="Oval 2683"/>
          <p:cNvSpPr/>
          <p:nvPr userDrawn="1"/>
        </p:nvSpPr>
        <p:spPr>
          <a:xfrm>
            <a:off x="68376" y="1211391"/>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5" name="Moon 2684"/>
          <p:cNvSpPr/>
          <p:nvPr userDrawn="1"/>
        </p:nvSpPr>
        <p:spPr>
          <a:xfrm>
            <a:off x="68376"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6" name="Rectangle 2685"/>
          <p:cNvSpPr/>
          <p:nvPr userDrawn="1"/>
        </p:nvSpPr>
        <p:spPr>
          <a:xfrm>
            <a:off x="380904" y="1142594"/>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87" name="Oval 2686"/>
          <p:cNvSpPr/>
          <p:nvPr userDrawn="1"/>
        </p:nvSpPr>
        <p:spPr>
          <a:xfrm>
            <a:off x="449280" y="1211391"/>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8" name="Moon 2687"/>
          <p:cNvSpPr/>
          <p:nvPr userDrawn="1"/>
        </p:nvSpPr>
        <p:spPr>
          <a:xfrm>
            <a:off x="449280"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9" name="Rectangle 2688"/>
          <p:cNvSpPr/>
          <p:nvPr userDrawn="1"/>
        </p:nvSpPr>
        <p:spPr>
          <a:xfrm>
            <a:off x="761807" y="114259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90" name="Oval 2689"/>
          <p:cNvSpPr/>
          <p:nvPr userDrawn="1"/>
        </p:nvSpPr>
        <p:spPr>
          <a:xfrm>
            <a:off x="830183" y="121139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91" name="Moon 2690"/>
          <p:cNvSpPr/>
          <p:nvPr userDrawn="1"/>
        </p:nvSpPr>
        <p:spPr>
          <a:xfrm>
            <a:off x="830183"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59" name="Rectangle 2758"/>
          <p:cNvSpPr/>
          <p:nvPr userDrawn="1"/>
        </p:nvSpPr>
        <p:spPr>
          <a:xfrm>
            <a:off x="7998974" y="114259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0" name="Oval 2759"/>
          <p:cNvSpPr/>
          <p:nvPr userDrawn="1"/>
        </p:nvSpPr>
        <p:spPr>
          <a:xfrm>
            <a:off x="8067350" y="121139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1" name="Moon 2760"/>
          <p:cNvSpPr/>
          <p:nvPr userDrawn="1"/>
        </p:nvSpPr>
        <p:spPr>
          <a:xfrm>
            <a:off x="8067350"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2" name="Rectangle 2761"/>
          <p:cNvSpPr/>
          <p:nvPr userDrawn="1"/>
        </p:nvSpPr>
        <p:spPr>
          <a:xfrm>
            <a:off x="8379877" y="114259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3" name="Oval 2762"/>
          <p:cNvSpPr/>
          <p:nvPr userDrawn="1"/>
        </p:nvSpPr>
        <p:spPr>
          <a:xfrm>
            <a:off x="8448253" y="121139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4" name="Moon 2763"/>
          <p:cNvSpPr/>
          <p:nvPr userDrawn="1"/>
        </p:nvSpPr>
        <p:spPr>
          <a:xfrm>
            <a:off x="8448253"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5" name="Rectangle 2764"/>
          <p:cNvSpPr/>
          <p:nvPr userDrawn="1"/>
        </p:nvSpPr>
        <p:spPr>
          <a:xfrm>
            <a:off x="8760781" y="114259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6" name="Oval 2765"/>
          <p:cNvSpPr/>
          <p:nvPr userDrawn="1"/>
        </p:nvSpPr>
        <p:spPr>
          <a:xfrm>
            <a:off x="8829157" y="121139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7" name="Moon 2766"/>
          <p:cNvSpPr/>
          <p:nvPr userDrawn="1"/>
        </p:nvSpPr>
        <p:spPr>
          <a:xfrm>
            <a:off x="8829157"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8" name="Rectangle 2767"/>
          <p:cNvSpPr/>
          <p:nvPr userDrawn="1"/>
        </p:nvSpPr>
        <p:spPr>
          <a:xfrm>
            <a:off x="0" y="76173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69" name="Oval 2768"/>
          <p:cNvSpPr/>
          <p:nvPr userDrawn="1"/>
        </p:nvSpPr>
        <p:spPr>
          <a:xfrm>
            <a:off x="68376" y="83052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0" name="Moon 2769"/>
          <p:cNvSpPr/>
          <p:nvPr userDrawn="1"/>
        </p:nvSpPr>
        <p:spPr>
          <a:xfrm>
            <a:off x="68376"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1" name="Rectangle 2770"/>
          <p:cNvSpPr/>
          <p:nvPr userDrawn="1"/>
        </p:nvSpPr>
        <p:spPr>
          <a:xfrm>
            <a:off x="380904" y="76173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72" name="Oval 2771"/>
          <p:cNvSpPr/>
          <p:nvPr userDrawn="1"/>
        </p:nvSpPr>
        <p:spPr>
          <a:xfrm>
            <a:off x="449280" y="83052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3" name="Moon 2772"/>
          <p:cNvSpPr/>
          <p:nvPr userDrawn="1"/>
        </p:nvSpPr>
        <p:spPr>
          <a:xfrm>
            <a:off x="449280"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43" name="Rectangle 2842"/>
          <p:cNvSpPr/>
          <p:nvPr userDrawn="1"/>
        </p:nvSpPr>
        <p:spPr>
          <a:xfrm>
            <a:off x="8379877" y="76173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44" name="Oval 2843"/>
          <p:cNvSpPr/>
          <p:nvPr userDrawn="1"/>
        </p:nvSpPr>
        <p:spPr>
          <a:xfrm>
            <a:off x="8448253" y="83052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45" name="Moon 2844"/>
          <p:cNvSpPr/>
          <p:nvPr userDrawn="1"/>
        </p:nvSpPr>
        <p:spPr>
          <a:xfrm>
            <a:off x="8448253"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46" name="Rectangle 2845"/>
          <p:cNvSpPr/>
          <p:nvPr userDrawn="1"/>
        </p:nvSpPr>
        <p:spPr>
          <a:xfrm>
            <a:off x="8760781" y="76173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47" name="Oval 2846"/>
          <p:cNvSpPr/>
          <p:nvPr userDrawn="1"/>
        </p:nvSpPr>
        <p:spPr>
          <a:xfrm>
            <a:off x="8829157" y="83052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48" name="Moon 2847"/>
          <p:cNvSpPr/>
          <p:nvPr userDrawn="1"/>
        </p:nvSpPr>
        <p:spPr>
          <a:xfrm>
            <a:off x="8829157"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49" name="Rectangle 2848"/>
          <p:cNvSpPr/>
          <p:nvPr userDrawn="1"/>
        </p:nvSpPr>
        <p:spPr>
          <a:xfrm>
            <a:off x="0"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50" name="Oval 2849"/>
          <p:cNvSpPr/>
          <p:nvPr userDrawn="1"/>
        </p:nvSpPr>
        <p:spPr>
          <a:xfrm>
            <a:off x="68376"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51" name="Moon 2850"/>
          <p:cNvSpPr/>
          <p:nvPr userDrawn="1"/>
        </p:nvSpPr>
        <p:spPr>
          <a:xfrm>
            <a:off x="68376"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52" name="Rectangle 2851"/>
          <p:cNvSpPr/>
          <p:nvPr userDrawn="1"/>
        </p:nvSpPr>
        <p:spPr>
          <a:xfrm>
            <a:off x="380904" y="380865"/>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53" name="Oval 2852"/>
          <p:cNvSpPr/>
          <p:nvPr userDrawn="1"/>
        </p:nvSpPr>
        <p:spPr>
          <a:xfrm>
            <a:off x="449280" y="449662"/>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54" name="Moon 2853"/>
          <p:cNvSpPr/>
          <p:nvPr userDrawn="1"/>
        </p:nvSpPr>
        <p:spPr>
          <a:xfrm>
            <a:off x="449280"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24" name="Rectangle 2923"/>
          <p:cNvSpPr/>
          <p:nvPr userDrawn="1"/>
        </p:nvSpPr>
        <p:spPr>
          <a:xfrm>
            <a:off x="8379877" y="380865"/>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25" name="Oval 2924"/>
          <p:cNvSpPr/>
          <p:nvPr userDrawn="1"/>
        </p:nvSpPr>
        <p:spPr>
          <a:xfrm>
            <a:off x="8448253" y="449662"/>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26" name="Moon 2925"/>
          <p:cNvSpPr/>
          <p:nvPr userDrawn="1"/>
        </p:nvSpPr>
        <p:spPr>
          <a:xfrm>
            <a:off x="8448253"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27" name="Rectangle 2926"/>
          <p:cNvSpPr/>
          <p:nvPr userDrawn="1"/>
        </p:nvSpPr>
        <p:spPr>
          <a:xfrm>
            <a:off x="8760781" y="380865"/>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28" name="Oval 2927"/>
          <p:cNvSpPr/>
          <p:nvPr userDrawn="1"/>
        </p:nvSpPr>
        <p:spPr>
          <a:xfrm>
            <a:off x="8829157" y="449662"/>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29" name="Moon 2928"/>
          <p:cNvSpPr/>
          <p:nvPr userDrawn="1"/>
        </p:nvSpPr>
        <p:spPr>
          <a:xfrm>
            <a:off x="8829157"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30" name="Rectangle 2929"/>
          <p:cNvSpPr/>
          <p:nvPr userDrawn="1"/>
        </p:nvSpPr>
        <p:spPr>
          <a:xfrm>
            <a:off x="0" y="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31" name="Oval 2930"/>
          <p:cNvSpPr/>
          <p:nvPr userDrawn="1"/>
        </p:nvSpPr>
        <p:spPr>
          <a:xfrm>
            <a:off x="68376" y="687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32" name="Moon 2931"/>
          <p:cNvSpPr/>
          <p:nvPr userDrawn="1"/>
        </p:nvSpPr>
        <p:spPr>
          <a:xfrm>
            <a:off x="68376"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33" name="Rectangle 2932"/>
          <p:cNvSpPr/>
          <p:nvPr userDrawn="1"/>
        </p:nvSpPr>
        <p:spPr>
          <a:xfrm>
            <a:off x="380904" y="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34" name="Oval 2933"/>
          <p:cNvSpPr/>
          <p:nvPr userDrawn="1"/>
        </p:nvSpPr>
        <p:spPr>
          <a:xfrm>
            <a:off x="449280" y="687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35" name="Moon 2934"/>
          <p:cNvSpPr/>
          <p:nvPr userDrawn="1"/>
        </p:nvSpPr>
        <p:spPr>
          <a:xfrm>
            <a:off x="449280"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02" name="Rectangle 3001"/>
          <p:cNvSpPr/>
          <p:nvPr userDrawn="1"/>
        </p:nvSpPr>
        <p:spPr>
          <a:xfrm>
            <a:off x="8379877" y="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03" name="Oval 3002"/>
          <p:cNvSpPr/>
          <p:nvPr userDrawn="1"/>
        </p:nvSpPr>
        <p:spPr>
          <a:xfrm>
            <a:off x="8448253" y="687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04" name="Moon 3003"/>
          <p:cNvSpPr/>
          <p:nvPr userDrawn="1"/>
        </p:nvSpPr>
        <p:spPr>
          <a:xfrm>
            <a:off x="8448253"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05" name="Rectangle 3004"/>
          <p:cNvSpPr/>
          <p:nvPr userDrawn="1"/>
        </p:nvSpPr>
        <p:spPr>
          <a:xfrm>
            <a:off x="8760781" y="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06" name="Oval 3005"/>
          <p:cNvSpPr/>
          <p:nvPr userDrawn="1"/>
        </p:nvSpPr>
        <p:spPr>
          <a:xfrm>
            <a:off x="8829157" y="687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07" name="Moon 3006"/>
          <p:cNvSpPr/>
          <p:nvPr userDrawn="1"/>
        </p:nvSpPr>
        <p:spPr>
          <a:xfrm>
            <a:off x="8829157"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09" name="Title 1"/>
          <p:cNvSpPr>
            <a:spLocks noGrp="1"/>
          </p:cNvSpPr>
          <p:nvPr>
            <p:ph type="ctrTitle"/>
          </p:nvPr>
        </p:nvSpPr>
        <p:spPr>
          <a:xfrm>
            <a:off x="1046818" y="41898"/>
            <a:ext cx="7050365" cy="1978560"/>
          </a:xfrm>
        </p:spPr>
        <p:txBody>
          <a:bodyPr anchor="ctr"/>
          <a:lstStyle>
            <a:lvl1pPr algn="ctr">
              <a:defRPr sz="6000" b="1"/>
            </a:lvl1pPr>
          </a:lstStyle>
          <a:p>
            <a:r>
              <a:rPr lang="en-US" dirty="0" smtClean="0"/>
              <a:t>Click to edit Master title style</a:t>
            </a:r>
            <a:endParaRPr lang="en-US" dirty="0"/>
          </a:p>
        </p:txBody>
      </p:sp>
      <p:sp>
        <p:nvSpPr>
          <p:cNvPr id="3010" name="Subtitle 2"/>
          <p:cNvSpPr>
            <a:spLocks noGrp="1"/>
          </p:cNvSpPr>
          <p:nvPr>
            <p:ph type="subTitle" idx="1"/>
          </p:nvPr>
        </p:nvSpPr>
        <p:spPr>
          <a:xfrm>
            <a:off x="1999744" y="2112533"/>
            <a:ext cx="5142233" cy="162975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71103547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LEGO - Title and Content 1">
    <p:spTree>
      <p:nvGrpSpPr>
        <p:cNvPr id="1" name=""/>
        <p:cNvGrpSpPr/>
        <p:nvPr/>
      </p:nvGrpSpPr>
      <p:grpSpPr>
        <a:xfrm>
          <a:off x="0" y="0"/>
          <a:ext cx="0" cy="0"/>
          <a:chOff x="0" y="0"/>
          <a:chExt cx="0" cy="0"/>
        </a:xfrm>
      </p:grpSpPr>
      <p:sp>
        <p:nvSpPr>
          <p:cNvPr id="2" name="Title 1"/>
          <p:cNvSpPr>
            <a:spLocks noGrp="1"/>
          </p:cNvSpPr>
          <p:nvPr>
            <p:ph type="title"/>
          </p:nvPr>
        </p:nvSpPr>
        <p:spPr>
          <a:xfrm>
            <a:off x="872133" y="365126"/>
            <a:ext cx="7399734" cy="1325563"/>
          </a:xfrm>
        </p:spPr>
        <p:txBody>
          <a:bodyPr>
            <a:normAutofit/>
          </a:bodyPr>
          <a:lstStyle>
            <a:lvl1pPr>
              <a:defRPr sz="5400" b="0">
                <a:latin typeface="+mn-lt"/>
              </a:defRPr>
            </a:lvl1pPr>
          </a:lstStyle>
          <a:p>
            <a:r>
              <a:rPr lang="en-US" smtClean="0"/>
              <a:t>Click to edit Master title style</a:t>
            </a:r>
            <a:endParaRPr lang="en-US"/>
          </a:p>
        </p:txBody>
      </p:sp>
      <p:sp>
        <p:nvSpPr>
          <p:cNvPr id="3" name="Content Placeholder 2"/>
          <p:cNvSpPr>
            <a:spLocks noGrp="1"/>
          </p:cNvSpPr>
          <p:nvPr>
            <p:ph idx="1"/>
          </p:nvPr>
        </p:nvSpPr>
        <p:spPr>
          <a:xfrm>
            <a:off x="872133" y="1825625"/>
            <a:ext cx="7399734"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872133" y="6356351"/>
            <a:ext cx="2057400" cy="365125"/>
          </a:xfrm>
        </p:spPr>
        <p:txBody>
          <a:bodyPr/>
          <a:lstStyle/>
          <a:p>
            <a:r>
              <a:rPr lang="en-US" dirty="0" smtClean="0"/>
              <a:t>Your Date Here</a:t>
            </a:r>
            <a:endParaRPr lang="en-US" dirty="0"/>
          </a:p>
        </p:txBody>
      </p:sp>
      <p:sp>
        <p:nvSpPr>
          <p:cNvPr id="5" name="Footer Placeholder 4"/>
          <p:cNvSpPr>
            <a:spLocks noGrp="1"/>
          </p:cNvSpPr>
          <p:nvPr>
            <p:ph type="ftr" sz="quarter" idx="11"/>
          </p:nvPr>
        </p:nvSpPr>
        <p:spPr/>
        <p:txBody>
          <a:bodyPr/>
          <a:lstStyle/>
          <a:p>
            <a:r>
              <a:rPr lang="en-US" dirty="0" smtClean="0"/>
              <a:t>Your Footer Here</a:t>
            </a:r>
            <a:endParaRPr lang="en-US" dirty="0"/>
          </a:p>
        </p:txBody>
      </p:sp>
      <p:sp>
        <p:nvSpPr>
          <p:cNvPr id="6" name="Slide Number Placeholder 5"/>
          <p:cNvSpPr>
            <a:spLocks noGrp="1"/>
          </p:cNvSpPr>
          <p:nvPr>
            <p:ph type="sldNum" sz="quarter" idx="12"/>
          </p:nvPr>
        </p:nvSpPr>
        <p:spPr>
          <a:xfrm>
            <a:off x="6214467" y="6356351"/>
            <a:ext cx="2057400" cy="365125"/>
          </a:xfrm>
        </p:spPr>
        <p:txBody>
          <a:bodyPr/>
          <a:lstStyle/>
          <a:p>
            <a:fld id="{8D842041-FF2F-430B-AD32-D8E9A72EA7BB}" type="slidenum">
              <a:rPr lang="en-US" smtClean="0"/>
              <a:t>‹#›</a:t>
            </a:fld>
            <a:endParaRPr lang="en-US" dirty="0"/>
          </a:p>
        </p:txBody>
      </p:sp>
      <p:sp>
        <p:nvSpPr>
          <p:cNvPr id="223" name="Rectangle 222"/>
          <p:cNvSpPr/>
          <p:nvPr userDrawn="1"/>
        </p:nvSpPr>
        <p:spPr>
          <a:xfrm>
            <a:off x="0"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 name="Oval 223"/>
          <p:cNvSpPr/>
          <p:nvPr userDrawn="1"/>
        </p:nvSpPr>
        <p:spPr>
          <a:xfrm>
            <a:off x="68376"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 name="Moon 224"/>
          <p:cNvSpPr/>
          <p:nvPr userDrawn="1"/>
        </p:nvSpPr>
        <p:spPr>
          <a:xfrm>
            <a:off x="68376"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Rectangle 225"/>
          <p:cNvSpPr/>
          <p:nvPr userDrawn="1"/>
        </p:nvSpPr>
        <p:spPr>
          <a:xfrm>
            <a:off x="380904"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Oval 226"/>
          <p:cNvSpPr/>
          <p:nvPr userDrawn="1"/>
        </p:nvSpPr>
        <p:spPr>
          <a:xfrm>
            <a:off x="449280"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Moon 227"/>
          <p:cNvSpPr/>
          <p:nvPr userDrawn="1"/>
        </p:nvSpPr>
        <p:spPr>
          <a:xfrm>
            <a:off x="449280"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Rectangle 228"/>
          <p:cNvSpPr/>
          <p:nvPr userDrawn="1"/>
        </p:nvSpPr>
        <p:spPr>
          <a:xfrm>
            <a:off x="8379877"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0" name="Oval 229"/>
          <p:cNvSpPr/>
          <p:nvPr userDrawn="1"/>
        </p:nvSpPr>
        <p:spPr>
          <a:xfrm>
            <a:off x="8448253"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1" name="Moon 230"/>
          <p:cNvSpPr/>
          <p:nvPr userDrawn="1"/>
        </p:nvSpPr>
        <p:spPr>
          <a:xfrm>
            <a:off x="8448253"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 name="Rectangle 231"/>
          <p:cNvSpPr/>
          <p:nvPr userDrawn="1"/>
        </p:nvSpPr>
        <p:spPr>
          <a:xfrm>
            <a:off x="8760781"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3" name="Oval 232"/>
          <p:cNvSpPr/>
          <p:nvPr userDrawn="1"/>
        </p:nvSpPr>
        <p:spPr>
          <a:xfrm>
            <a:off x="8829157"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 name="Moon 233"/>
          <p:cNvSpPr/>
          <p:nvPr userDrawn="1"/>
        </p:nvSpPr>
        <p:spPr>
          <a:xfrm>
            <a:off x="8829157"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Rectangle 234"/>
          <p:cNvSpPr/>
          <p:nvPr userDrawn="1"/>
        </p:nvSpPr>
        <p:spPr>
          <a:xfrm>
            <a:off x="0"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Oval 235"/>
          <p:cNvSpPr/>
          <p:nvPr userDrawn="1"/>
        </p:nvSpPr>
        <p:spPr>
          <a:xfrm>
            <a:off x="68376"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7" name="Moon 236"/>
          <p:cNvSpPr/>
          <p:nvPr userDrawn="1"/>
        </p:nvSpPr>
        <p:spPr>
          <a:xfrm>
            <a:off x="68376"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 name="Rectangle 237"/>
          <p:cNvSpPr/>
          <p:nvPr userDrawn="1"/>
        </p:nvSpPr>
        <p:spPr>
          <a:xfrm>
            <a:off x="380904" y="6093836"/>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 name="Oval 238"/>
          <p:cNvSpPr/>
          <p:nvPr userDrawn="1"/>
        </p:nvSpPr>
        <p:spPr>
          <a:xfrm>
            <a:off x="449280" y="6162633"/>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0" name="Moon 239"/>
          <p:cNvSpPr/>
          <p:nvPr userDrawn="1"/>
        </p:nvSpPr>
        <p:spPr>
          <a:xfrm>
            <a:off x="449280"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1" name="Rectangle 240"/>
          <p:cNvSpPr/>
          <p:nvPr userDrawn="1"/>
        </p:nvSpPr>
        <p:spPr>
          <a:xfrm>
            <a:off x="8379877" y="6093836"/>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2" name="Oval 241"/>
          <p:cNvSpPr/>
          <p:nvPr userDrawn="1"/>
        </p:nvSpPr>
        <p:spPr>
          <a:xfrm>
            <a:off x="8448253" y="6162633"/>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3" name="Moon 242"/>
          <p:cNvSpPr/>
          <p:nvPr userDrawn="1"/>
        </p:nvSpPr>
        <p:spPr>
          <a:xfrm>
            <a:off x="8448253"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 name="Rectangle 243"/>
          <p:cNvSpPr/>
          <p:nvPr userDrawn="1"/>
        </p:nvSpPr>
        <p:spPr>
          <a:xfrm>
            <a:off x="8760781" y="6093836"/>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5" name="Oval 244"/>
          <p:cNvSpPr/>
          <p:nvPr userDrawn="1"/>
        </p:nvSpPr>
        <p:spPr>
          <a:xfrm>
            <a:off x="8829157" y="6162633"/>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6" name="Moon 245"/>
          <p:cNvSpPr/>
          <p:nvPr userDrawn="1"/>
        </p:nvSpPr>
        <p:spPr>
          <a:xfrm>
            <a:off x="8829157"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 name="Rectangle 246"/>
          <p:cNvSpPr/>
          <p:nvPr userDrawn="1"/>
        </p:nvSpPr>
        <p:spPr>
          <a:xfrm>
            <a:off x="0" y="5712972"/>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8" name="Oval 247"/>
          <p:cNvSpPr/>
          <p:nvPr userDrawn="1"/>
        </p:nvSpPr>
        <p:spPr>
          <a:xfrm>
            <a:off x="68376" y="5781769"/>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9" name="Moon 248"/>
          <p:cNvSpPr/>
          <p:nvPr userDrawn="1"/>
        </p:nvSpPr>
        <p:spPr>
          <a:xfrm>
            <a:off x="68376"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0" name="Rectangle 249"/>
          <p:cNvSpPr/>
          <p:nvPr userDrawn="1"/>
        </p:nvSpPr>
        <p:spPr>
          <a:xfrm>
            <a:off x="380904"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Oval 250"/>
          <p:cNvSpPr/>
          <p:nvPr userDrawn="1"/>
        </p:nvSpPr>
        <p:spPr>
          <a:xfrm>
            <a:off x="449280"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2" name="Moon 251"/>
          <p:cNvSpPr/>
          <p:nvPr userDrawn="1"/>
        </p:nvSpPr>
        <p:spPr>
          <a:xfrm>
            <a:off x="449280"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 name="Rectangle 252"/>
          <p:cNvSpPr/>
          <p:nvPr userDrawn="1"/>
        </p:nvSpPr>
        <p:spPr>
          <a:xfrm>
            <a:off x="8379877"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 name="Oval 253"/>
          <p:cNvSpPr/>
          <p:nvPr userDrawn="1"/>
        </p:nvSpPr>
        <p:spPr>
          <a:xfrm>
            <a:off x="8448253"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5" name="Moon 254"/>
          <p:cNvSpPr/>
          <p:nvPr userDrawn="1"/>
        </p:nvSpPr>
        <p:spPr>
          <a:xfrm>
            <a:off x="8448253"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 name="Rectangle 255"/>
          <p:cNvSpPr/>
          <p:nvPr userDrawn="1"/>
        </p:nvSpPr>
        <p:spPr>
          <a:xfrm>
            <a:off x="8760781"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 name="Oval 256"/>
          <p:cNvSpPr/>
          <p:nvPr userDrawn="1"/>
        </p:nvSpPr>
        <p:spPr>
          <a:xfrm>
            <a:off x="8829157"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 name="Moon 257"/>
          <p:cNvSpPr/>
          <p:nvPr userDrawn="1"/>
        </p:nvSpPr>
        <p:spPr>
          <a:xfrm>
            <a:off x="8829157"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9" name="Rectangle 258"/>
          <p:cNvSpPr/>
          <p:nvPr userDrawn="1"/>
        </p:nvSpPr>
        <p:spPr>
          <a:xfrm>
            <a:off x="0" y="533210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0" name="Oval 259"/>
          <p:cNvSpPr/>
          <p:nvPr userDrawn="1"/>
        </p:nvSpPr>
        <p:spPr>
          <a:xfrm>
            <a:off x="68376" y="540090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1" name="Moon 260"/>
          <p:cNvSpPr/>
          <p:nvPr userDrawn="1"/>
        </p:nvSpPr>
        <p:spPr>
          <a:xfrm>
            <a:off x="68376"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2" name="Rectangle 261"/>
          <p:cNvSpPr/>
          <p:nvPr userDrawn="1"/>
        </p:nvSpPr>
        <p:spPr>
          <a:xfrm>
            <a:off x="380904"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3" name="Oval 262"/>
          <p:cNvSpPr/>
          <p:nvPr userDrawn="1"/>
        </p:nvSpPr>
        <p:spPr>
          <a:xfrm>
            <a:off x="449280"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4" name="Moon 263"/>
          <p:cNvSpPr/>
          <p:nvPr userDrawn="1"/>
        </p:nvSpPr>
        <p:spPr>
          <a:xfrm>
            <a:off x="449280"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5" name="Rectangle 264"/>
          <p:cNvSpPr/>
          <p:nvPr userDrawn="1"/>
        </p:nvSpPr>
        <p:spPr>
          <a:xfrm>
            <a:off x="8379877" y="533210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 name="Oval 265"/>
          <p:cNvSpPr/>
          <p:nvPr userDrawn="1"/>
        </p:nvSpPr>
        <p:spPr>
          <a:xfrm>
            <a:off x="8448253" y="540090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7" name="Moon 266"/>
          <p:cNvSpPr/>
          <p:nvPr userDrawn="1"/>
        </p:nvSpPr>
        <p:spPr>
          <a:xfrm>
            <a:off x="8448253"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 name="Rectangle 267"/>
          <p:cNvSpPr/>
          <p:nvPr userDrawn="1"/>
        </p:nvSpPr>
        <p:spPr>
          <a:xfrm>
            <a:off x="8760781" y="533210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9" name="Oval 268"/>
          <p:cNvSpPr/>
          <p:nvPr userDrawn="1"/>
        </p:nvSpPr>
        <p:spPr>
          <a:xfrm>
            <a:off x="8829157" y="540090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0" name="Moon 269"/>
          <p:cNvSpPr/>
          <p:nvPr userDrawn="1"/>
        </p:nvSpPr>
        <p:spPr>
          <a:xfrm>
            <a:off x="8829157"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 name="Rectangle 270"/>
          <p:cNvSpPr/>
          <p:nvPr userDrawn="1"/>
        </p:nvSpPr>
        <p:spPr>
          <a:xfrm>
            <a:off x="0" y="495124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2" name="Oval 271"/>
          <p:cNvSpPr/>
          <p:nvPr userDrawn="1"/>
        </p:nvSpPr>
        <p:spPr>
          <a:xfrm>
            <a:off x="68376" y="502003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3" name="Moon 272"/>
          <p:cNvSpPr/>
          <p:nvPr userDrawn="1"/>
        </p:nvSpPr>
        <p:spPr>
          <a:xfrm>
            <a:off x="68376"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4" name="Rectangle 273"/>
          <p:cNvSpPr/>
          <p:nvPr userDrawn="1"/>
        </p:nvSpPr>
        <p:spPr>
          <a:xfrm>
            <a:off x="380904" y="4951242"/>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5" name="Oval 274"/>
          <p:cNvSpPr/>
          <p:nvPr userDrawn="1"/>
        </p:nvSpPr>
        <p:spPr>
          <a:xfrm>
            <a:off x="449280" y="5020039"/>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 name="Moon 275"/>
          <p:cNvSpPr/>
          <p:nvPr userDrawn="1"/>
        </p:nvSpPr>
        <p:spPr>
          <a:xfrm>
            <a:off x="449280"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 name="Rectangle 276"/>
          <p:cNvSpPr/>
          <p:nvPr userDrawn="1"/>
        </p:nvSpPr>
        <p:spPr>
          <a:xfrm>
            <a:off x="8379877" y="495124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8" name="Oval 277"/>
          <p:cNvSpPr/>
          <p:nvPr userDrawn="1"/>
        </p:nvSpPr>
        <p:spPr>
          <a:xfrm>
            <a:off x="8448253" y="502003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9" name="Moon 278"/>
          <p:cNvSpPr/>
          <p:nvPr userDrawn="1"/>
        </p:nvSpPr>
        <p:spPr>
          <a:xfrm>
            <a:off x="8448253"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0" name="Rectangle 279"/>
          <p:cNvSpPr/>
          <p:nvPr userDrawn="1"/>
        </p:nvSpPr>
        <p:spPr>
          <a:xfrm>
            <a:off x="8760781" y="495124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1" name="Oval 280"/>
          <p:cNvSpPr/>
          <p:nvPr userDrawn="1"/>
        </p:nvSpPr>
        <p:spPr>
          <a:xfrm>
            <a:off x="8829157" y="502003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2" name="Moon 281"/>
          <p:cNvSpPr/>
          <p:nvPr userDrawn="1"/>
        </p:nvSpPr>
        <p:spPr>
          <a:xfrm>
            <a:off x="8829157"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Rectangle 282"/>
          <p:cNvSpPr/>
          <p:nvPr userDrawn="1"/>
        </p:nvSpPr>
        <p:spPr>
          <a:xfrm>
            <a:off x="0" y="457037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4" name="Oval 283"/>
          <p:cNvSpPr/>
          <p:nvPr userDrawn="1"/>
        </p:nvSpPr>
        <p:spPr>
          <a:xfrm>
            <a:off x="68376" y="463917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5" name="Moon 284"/>
          <p:cNvSpPr/>
          <p:nvPr userDrawn="1"/>
        </p:nvSpPr>
        <p:spPr>
          <a:xfrm>
            <a:off x="68376"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 name="Rectangle 285"/>
          <p:cNvSpPr/>
          <p:nvPr userDrawn="1"/>
        </p:nvSpPr>
        <p:spPr>
          <a:xfrm>
            <a:off x="380904" y="457037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7" name="Oval 286"/>
          <p:cNvSpPr/>
          <p:nvPr userDrawn="1"/>
        </p:nvSpPr>
        <p:spPr>
          <a:xfrm>
            <a:off x="449280" y="463917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Moon 287"/>
          <p:cNvSpPr/>
          <p:nvPr userDrawn="1"/>
        </p:nvSpPr>
        <p:spPr>
          <a:xfrm>
            <a:off x="449280"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9" name="Rectangle 288"/>
          <p:cNvSpPr/>
          <p:nvPr userDrawn="1"/>
        </p:nvSpPr>
        <p:spPr>
          <a:xfrm>
            <a:off x="8379877" y="457037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 name="Oval 289"/>
          <p:cNvSpPr/>
          <p:nvPr userDrawn="1"/>
        </p:nvSpPr>
        <p:spPr>
          <a:xfrm>
            <a:off x="8448253" y="463917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Moon 290"/>
          <p:cNvSpPr/>
          <p:nvPr userDrawn="1"/>
        </p:nvSpPr>
        <p:spPr>
          <a:xfrm>
            <a:off x="8448253"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2" name="Rectangle 291"/>
          <p:cNvSpPr/>
          <p:nvPr userDrawn="1"/>
        </p:nvSpPr>
        <p:spPr>
          <a:xfrm>
            <a:off x="8760781" y="457037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3" name="Oval 292"/>
          <p:cNvSpPr/>
          <p:nvPr userDrawn="1"/>
        </p:nvSpPr>
        <p:spPr>
          <a:xfrm>
            <a:off x="8829157" y="463917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4" name="Moon 293"/>
          <p:cNvSpPr/>
          <p:nvPr userDrawn="1"/>
        </p:nvSpPr>
        <p:spPr>
          <a:xfrm>
            <a:off x="8829157"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5" name="Rectangle 294"/>
          <p:cNvSpPr/>
          <p:nvPr userDrawn="1"/>
        </p:nvSpPr>
        <p:spPr>
          <a:xfrm>
            <a:off x="0" y="4189513"/>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6" name="Oval 295"/>
          <p:cNvSpPr/>
          <p:nvPr userDrawn="1"/>
        </p:nvSpPr>
        <p:spPr>
          <a:xfrm>
            <a:off x="68376" y="4258310"/>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 name="Moon 296"/>
          <p:cNvSpPr/>
          <p:nvPr userDrawn="1"/>
        </p:nvSpPr>
        <p:spPr>
          <a:xfrm>
            <a:off x="68376"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Rectangle 297"/>
          <p:cNvSpPr/>
          <p:nvPr userDrawn="1"/>
        </p:nvSpPr>
        <p:spPr>
          <a:xfrm>
            <a:off x="380904" y="418951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9" name="Oval 298"/>
          <p:cNvSpPr/>
          <p:nvPr userDrawn="1"/>
        </p:nvSpPr>
        <p:spPr>
          <a:xfrm>
            <a:off x="449280" y="425831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0" name="Moon 299"/>
          <p:cNvSpPr/>
          <p:nvPr userDrawn="1"/>
        </p:nvSpPr>
        <p:spPr>
          <a:xfrm>
            <a:off x="449280"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1" name="Rectangle 300"/>
          <p:cNvSpPr/>
          <p:nvPr userDrawn="1"/>
        </p:nvSpPr>
        <p:spPr>
          <a:xfrm>
            <a:off x="8379877" y="418951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2" name="Oval 301"/>
          <p:cNvSpPr/>
          <p:nvPr userDrawn="1"/>
        </p:nvSpPr>
        <p:spPr>
          <a:xfrm>
            <a:off x="8448253" y="425831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3" name="Moon 302"/>
          <p:cNvSpPr/>
          <p:nvPr userDrawn="1"/>
        </p:nvSpPr>
        <p:spPr>
          <a:xfrm>
            <a:off x="8448253"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4" name="Rectangle 303"/>
          <p:cNvSpPr/>
          <p:nvPr userDrawn="1"/>
        </p:nvSpPr>
        <p:spPr>
          <a:xfrm>
            <a:off x="8760781" y="418951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5" name="Oval 304"/>
          <p:cNvSpPr/>
          <p:nvPr userDrawn="1"/>
        </p:nvSpPr>
        <p:spPr>
          <a:xfrm>
            <a:off x="8829157" y="425831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 name="Moon 305"/>
          <p:cNvSpPr/>
          <p:nvPr userDrawn="1"/>
        </p:nvSpPr>
        <p:spPr>
          <a:xfrm>
            <a:off x="8829157"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 name="Rectangle 306"/>
          <p:cNvSpPr/>
          <p:nvPr userDrawn="1"/>
        </p:nvSpPr>
        <p:spPr>
          <a:xfrm>
            <a:off x="0" y="380864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8" name="Oval 307"/>
          <p:cNvSpPr/>
          <p:nvPr userDrawn="1"/>
        </p:nvSpPr>
        <p:spPr>
          <a:xfrm>
            <a:off x="68376" y="387744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 name="Moon 308"/>
          <p:cNvSpPr/>
          <p:nvPr userDrawn="1"/>
        </p:nvSpPr>
        <p:spPr>
          <a:xfrm>
            <a:off x="68376"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0" name="Rectangle 309"/>
          <p:cNvSpPr/>
          <p:nvPr userDrawn="1"/>
        </p:nvSpPr>
        <p:spPr>
          <a:xfrm>
            <a:off x="380904" y="380864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1" name="Oval 310"/>
          <p:cNvSpPr/>
          <p:nvPr userDrawn="1"/>
        </p:nvSpPr>
        <p:spPr>
          <a:xfrm>
            <a:off x="449280" y="387744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2" name="Moon 311"/>
          <p:cNvSpPr/>
          <p:nvPr userDrawn="1"/>
        </p:nvSpPr>
        <p:spPr>
          <a:xfrm>
            <a:off x="449280"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3" name="Rectangle 312"/>
          <p:cNvSpPr/>
          <p:nvPr userDrawn="1"/>
        </p:nvSpPr>
        <p:spPr>
          <a:xfrm>
            <a:off x="8379877" y="380864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4" name="Oval 313"/>
          <p:cNvSpPr/>
          <p:nvPr userDrawn="1"/>
        </p:nvSpPr>
        <p:spPr>
          <a:xfrm>
            <a:off x="8448253" y="387744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5" name="Moon 314"/>
          <p:cNvSpPr/>
          <p:nvPr userDrawn="1"/>
        </p:nvSpPr>
        <p:spPr>
          <a:xfrm>
            <a:off x="8448253"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6" name="Rectangle 315"/>
          <p:cNvSpPr/>
          <p:nvPr userDrawn="1"/>
        </p:nvSpPr>
        <p:spPr>
          <a:xfrm>
            <a:off x="8760781" y="3808648"/>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7" name="Oval 316"/>
          <p:cNvSpPr/>
          <p:nvPr userDrawn="1"/>
        </p:nvSpPr>
        <p:spPr>
          <a:xfrm>
            <a:off x="8829157" y="3877445"/>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8" name="Moon 317"/>
          <p:cNvSpPr/>
          <p:nvPr userDrawn="1"/>
        </p:nvSpPr>
        <p:spPr>
          <a:xfrm>
            <a:off x="8829157"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9" name="Rectangle 318"/>
          <p:cNvSpPr/>
          <p:nvPr userDrawn="1"/>
        </p:nvSpPr>
        <p:spPr>
          <a:xfrm>
            <a:off x="0" y="342778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0" name="Oval 319"/>
          <p:cNvSpPr/>
          <p:nvPr userDrawn="1"/>
        </p:nvSpPr>
        <p:spPr>
          <a:xfrm>
            <a:off x="68376" y="349658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1" name="Moon 320"/>
          <p:cNvSpPr/>
          <p:nvPr userDrawn="1"/>
        </p:nvSpPr>
        <p:spPr>
          <a:xfrm>
            <a:off x="68376"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2" name="Rectangle 321"/>
          <p:cNvSpPr/>
          <p:nvPr userDrawn="1"/>
        </p:nvSpPr>
        <p:spPr>
          <a:xfrm>
            <a:off x="380904" y="342778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3" name="Oval 322"/>
          <p:cNvSpPr/>
          <p:nvPr userDrawn="1"/>
        </p:nvSpPr>
        <p:spPr>
          <a:xfrm>
            <a:off x="449280" y="349658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4" name="Moon 323"/>
          <p:cNvSpPr/>
          <p:nvPr userDrawn="1"/>
        </p:nvSpPr>
        <p:spPr>
          <a:xfrm>
            <a:off x="449280"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5" name="Rectangle 324"/>
          <p:cNvSpPr/>
          <p:nvPr userDrawn="1"/>
        </p:nvSpPr>
        <p:spPr>
          <a:xfrm>
            <a:off x="8379877" y="342778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6" name="Oval 325"/>
          <p:cNvSpPr/>
          <p:nvPr userDrawn="1"/>
        </p:nvSpPr>
        <p:spPr>
          <a:xfrm>
            <a:off x="8448253" y="349658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7" name="Moon 326"/>
          <p:cNvSpPr/>
          <p:nvPr userDrawn="1"/>
        </p:nvSpPr>
        <p:spPr>
          <a:xfrm>
            <a:off x="8448253"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8" name="Rectangle 327"/>
          <p:cNvSpPr/>
          <p:nvPr userDrawn="1"/>
        </p:nvSpPr>
        <p:spPr>
          <a:xfrm>
            <a:off x="8760781" y="3427783"/>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9" name="Oval 328"/>
          <p:cNvSpPr/>
          <p:nvPr userDrawn="1"/>
        </p:nvSpPr>
        <p:spPr>
          <a:xfrm>
            <a:off x="8829157" y="3496580"/>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0" name="Moon 329"/>
          <p:cNvSpPr/>
          <p:nvPr userDrawn="1"/>
        </p:nvSpPr>
        <p:spPr>
          <a:xfrm>
            <a:off x="8829157"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1" name="Rectangle 330"/>
          <p:cNvSpPr/>
          <p:nvPr userDrawn="1"/>
        </p:nvSpPr>
        <p:spPr>
          <a:xfrm>
            <a:off x="0" y="3046918"/>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2" name="Oval 331"/>
          <p:cNvSpPr/>
          <p:nvPr userDrawn="1"/>
        </p:nvSpPr>
        <p:spPr>
          <a:xfrm>
            <a:off x="68376" y="3115715"/>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3" name="Moon 332"/>
          <p:cNvSpPr/>
          <p:nvPr userDrawn="1"/>
        </p:nvSpPr>
        <p:spPr>
          <a:xfrm>
            <a:off x="68376"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 name="Rectangle 333"/>
          <p:cNvSpPr/>
          <p:nvPr userDrawn="1"/>
        </p:nvSpPr>
        <p:spPr>
          <a:xfrm>
            <a:off x="380904" y="3046918"/>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5" name="Oval 334"/>
          <p:cNvSpPr/>
          <p:nvPr userDrawn="1"/>
        </p:nvSpPr>
        <p:spPr>
          <a:xfrm>
            <a:off x="449280" y="3115715"/>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6" name="Moon 335"/>
          <p:cNvSpPr/>
          <p:nvPr userDrawn="1"/>
        </p:nvSpPr>
        <p:spPr>
          <a:xfrm>
            <a:off x="449280"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7" name="Rectangle 336"/>
          <p:cNvSpPr/>
          <p:nvPr userDrawn="1"/>
        </p:nvSpPr>
        <p:spPr>
          <a:xfrm>
            <a:off x="8379877" y="304691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8" name="Oval 337"/>
          <p:cNvSpPr/>
          <p:nvPr userDrawn="1"/>
        </p:nvSpPr>
        <p:spPr>
          <a:xfrm>
            <a:off x="8448253" y="311571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9" name="Moon 338"/>
          <p:cNvSpPr/>
          <p:nvPr userDrawn="1"/>
        </p:nvSpPr>
        <p:spPr>
          <a:xfrm>
            <a:off x="8448253"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0" name="Rectangle 339"/>
          <p:cNvSpPr/>
          <p:nvPr userDrawn="1"/>
        </p:nvSpPr>
        <p:spPr>
          <a:xfrm>
            <a:off x="8760781" y="304691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1" name="Oval 340"/>
          <p:cNvSpPr/>
          <p:nvPr userDrawn="1"/>
        </p:nvSpPr>
        <p:spPr>
          <a:xfrm>
            <a:off x="8829157" y="311571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2" name="Moon 341"/>
          <p:cNvSpPr/>
          <p:nvPr userDrawn="1"/>
        </p:nvSpPr>
        <p:spPr>
          <a:xfrm>
            <a:off x="8829157"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3" name="Rectangle 342"/>
          <p:cNvSpPr/>
          <p:nvPr userDrawn="1"/>
        </p:nvSpPr>
        <p:spPr>
          <a:xfrm>
            <a:off x="0" y="266605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4" name="Oval 343"/>
          <p:cNvSpPr/>
          <p:nvPr userDrawn="1"/>
        </p:nvSpPr>
        <p:spPr>
          <a:xfrm>
            <a:off x="68376" y="273485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5" name="Moon 344"/>
          <p:cNvSpPr/>
          <p:nvPr userDrawn="1"/>
        </p:nvSpPr>
        <p:spPr>
          <a:xfrm>
            <a:off x="68376"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6" name="Rectangle 345"/>
          <p:cNvSpPr/>
          <p:nvPr userDrawn="1"/>
        </p:nvSpPr>
        <p:spPr>
          <a:xfrm>
            <a:off x="380904" y="2666053"/>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7" name="Oval 346"/>
          <p:cNvSpPr/>
          <p:nvPr userDrawn="1"/>
        </p:nvSpPr>
        <p:spPr>
          <a:xfrm>
            <a:off x="449280" y="2734850"/>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8" name="Moon 347"/>
          <p:cNvSpPr/>
          <p:nvPr userDrawn="1"/>
        </p:nvSpPr>
        <p:spPr>
          <a:xfrm>
            <a:off x="449280"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9" name="Rectangle 348"/>
          <p:cNvSpPr/>
          <p:nvPr userDrawn="1"/>
        </p:nvSpPr>
        <p:spPr>
          <a:xfrm>
            <a:off x="8379877" y="2666053"/>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0" name="Oval 349"/>
          <p:cNvSpPr/>
          <p:nvPr userDrawn="1"/>
        </p:nvSpPr>
        <p:spPr>
          <a:xfrm>
            <a:off x="8448253" y="2734850"/>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1" name="Moon 350"/>
          <p:cNvSpPr/>
          <p:nvPr userDrawn="1"/>
        </p:nvSpPr>
        <p:spPr>
          <a:xfrm>
            <a:off x="8448253"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2" name="Rectangle 351"/>
          <p:cNvSpPr/>
          <p:nvPr userDrawn="1"/>
        </p:nvSpPr>
        <p:spPr>
          <a:xfrm>
            <a:off x="8760781" y="2666053"/>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3" name="Oval 352"/>
          <p:cNvSpPr/>
          <p:nvPr userDrawn="1"/>
        </p:nvSpPr>
        <p:spPr>
          <a:xfrm>
            <a:off x="8829157" y="2734850"/>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4" name="Moon 353"/>
          <p:cNvSpPr/>
          <p:nvPr userDrawn="1"/>
        </p:nvSpPr>
        <p:spPr>
          <a:xfrm>
            <a:off x="8829157"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5" name="Rectangle 354"/>
          <p:cNvSpPr/>
          <p:nvPr userDrawn="1"/>
        </p:nvSpPr>
        <p:spPr>
          <a:xfrm>
            <a:off x="0" y="2285189"/>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6" name="Oval 355"/>
          <p:cNvSpPr/>
          <p:nvPr userDrawn="1"/>
        </p:nvSpPr>
        <p:spPr>
          <a:xfrm>
            <a:off x="68376" y="2353986"/>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7" name="Moon 356"/>
          <p:cNvSpPr/>
          <p:nvPr userDrawn="1"/>
        </p:nvSpPr>
        <p:spPr>
          <a:xfrm>
            <a:off x="68376"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8" name="Rectangle 357"/>
          <p:cNvSpPr/>
          <p:nvPr userDrawn="1"/>
        </p:nvSpPr>
        <p:spPr>
          <a:xfrm>
            <a:off x="380904" y="2285189"/>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9" name="Oval 358"/>
          <p:cNvSpPr/>
          <p:nvPr userDrawn="1"/>
        </p:nvSpPr>
        <p:spPr>
          <a:xfrm>
            <a:off x="449280" y="2353986"/>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0" name="Moon 359"/>
          <p:cNvSpPr/>
          <p:nvPr userDrawn="1"/>
        </p:nvSpPr>
        <p:spPr>
          <a:xfrm>
            <a:off x="449280"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1" name="Rectangle 360"/>
          <p:cNvSpPr/>
          <p:nvPr userDrawn="1"/>
        </p:nvSpPr>
        <p:spPr>
          <a:xfrm>
            <a:off x="8379877" y="228518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2" name="Oval 361"/>
          <p:cNvSpPr/>
          <p:nvPr userDrawn="1"/>
        </p:nvSpPr>
        <p:spPr>
          <a:xfrm>
            <a:off x="8448253" y="235398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3" name="Moon 362"/>
          <p:cNvSpPr/>
          <p:nvPr userDrawn="1"/>
        </p:nvSpPr>
        <p:spPr>
          <a:xfrm>
            <a:off x="8448253"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4" name="Rectangle 363"/>
          <p:cNvSpPr/>
          <p:nvPr userDrawn="1"/>
        </p:nvSpPr>
        <p:spPr>
          <a:xfrm>
            <a:off x="8760781" y="228518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5" name="Oval 364"/>
          <p:cNvSpPr/>
          <p:nvPr userDrawn="1"/>
        </p:nvSpPr>
        <p:spPr>
          <a:xfrm>
            <a:off x="8829157" y="235398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6" name="Moon 365"/>
          <p:cNvSpPr/>
          <p:nvPr userDrawn="1"/>
        </p:nvSpPr>
        <p:spPr>
          <a:xfrm>
            <a:off x="8829157"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7" name="Rectangle 366"/>
          <p:cNvSpPr/>
          <p:nvPr userDrawn="1"/>
        </p:nvSpPr>
        <p:spPr>
          <a:xfrm>
            <a:off x="0" y="1904324"/>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8" name="Oval 367"/>
          <p:cNvSpPr/>
          <p:nvPr userDrawn="1"/>
        </p:nvSpPr>
        <p:spPr>
          <a:xfrm>
            <a:off x="68376" y="1973121"/>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9" name="Moon 368"/>
          <p:cNvSpPr/>
          <p:nvPr userDrawn="1"/>
        </p:nvSpPr>
        <p:spPr>
          <a:xfrm>
            <a:off x="68376"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0" name="Rectangle 369"/>
          <p:cNvSpPr/>
          <p:nvPr userDrawn="1"/>
        </p:nvSpPr>
        <p:spPr>
          <a:xfrm>
            <a:off x="380904" y="190432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1" name="Oval 370"/>
          <p:cNvSpPr/>
          <p:nvPr userDrawn="1"/>
        </p:nvSpPr>
        <p:spPr>
          <a:xfrm>
            <a:off x="449280" y="197312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2" name="Moon 371"/>
          <p:cNvSpPr/>
          <p:nvPr userDrawn="1"/>
        </p:nvSpPr>
        <p:spPr>
          <a:xfrm>
            <a:off x="449280"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3" name="Rectangle 372"/>
          <p:cNvSpPr/>
          <p:nvPr userDrawn="1"/>
        </p:nvSpPr>
        <p:spPr>
          <a:xfrm>
            <a:off x="8379877" y="1904324"/>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4" name="Oval 373"/>
          <p:cNvSpPr/>
          <p:nvPr userDrawn="1"/>
        </p:nvSpPr>
        <p:spPr>
          <a:xfrm>
            <a:off x="8448253" y="1973121"/>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5" name="Moon 374"/>
          <p:cNvSpPr/>
          <p:nvPr userDrawn="1"/>
        </p:nvSpPr>
        <p:spPr>
          <a:xfrm>
            <a:off x="8448253"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6" name="Rectangle 375"/>
          <p:cNvSpPr/>
          <p:nvPr userDrawn="1"/>
        </p:nvSpPr>
        <p:spPr>
          <a:xfrm>
            <a:off x="8760781" y="1904324"/>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Oval 376"/>
          <p:cNvSpPr/>
          <p:nvPr userDrawn="1"/>
        </p:nvSpPr>
        <p:spPr>
          <a:xfrm>
            <a:off x="8829157" y="1973121"/>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8" name="Moon 377"/>
          <p:cNvSpPr/>
          <p:nvPr userDrawn="1"/>
        </p:nvSpPr>
        <p:spPr>
          <a:xfrm>
            <a:off x="8829157"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9" name="Rectangle 378"/>
          <p:cNvSpPr/>
          <p:nvPr userDrawn="1"/>
        </p:nvSpPr>
        <p:spPr>
          <a:xfrm>
            <a:off x="0" y="152345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0" name="Oval 379"/>
          <p:cNvSpPr/>
          <p:nvPr userDrawn="1"/>
        </p:nvSpPr>
        <p:spPr>
          <a:xfrm>
            <a:off x="68376" y="159225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1" name="Moon 380"/>
          <p:cNvSpPr/>
          <p:nvPr userDrawn="1"/>
        </p:nvSpPr>
        <p:spPr>
          <a:xfrm>
            <a:off x="68376"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2" name="Rectangle 381"/>
          <p:cNvSpPr/>
          <p:nvPr userDrawn="1"/>
        </p:nvSpPr>
        <p:spPr>
          <a:xfrm>
            <a:off x="380904" y="152345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3" name="Oval 382"/>
          <p:cNvSpPr/>
          <p:nvPr userDrawn="1"/>
        </p:nvSpPr>
        <p:spPr>
          <a:xfrm>
            <a:off x="449280" y="159225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4" name="Moon 383"/>
          <p:cNvSpPr/>
          <p:nvPr userDrawn="1"/>
        </p:nvSpPr>
        <p:spPr>
          <a:xfrm>
            <a:off x="449280"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5" name="Rectangle 384"/>
          <p:cNvSpPr/>
          <p:nvPr userDrawn="1"/>
        </p:nvSpPr>
        <p:spPr>
          <a:xfrm>
            <a:off x="8379877" y="1523459"/>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6" name="Oval 385"/>
          <p:cNvSpPr/>
          <p:nvPr userDrawn="1"/>
        </p:nvSpPr>
        <p:spPr>
          <a:xfrm>
            <a:off x="8448253" y="1592256"/>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Moon 386"/>
          <p:cNvSpPr/>
          <p:nvPr userDrawn="1"/>
        </p:nvSpPr>
        <p:spPr>
          <a:xfrm>
            <a:off x="8448253"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8" name="Rectangle 387"/>
          <p:cNvSpPr/>
          <p:nvPr userDrawn="1"/>
        </p:nvSpPr>
        <p:spPr>
          <a:xfrm>
            <a:off x="8760781" y="1523459"/>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9" name="Oval 388"/>
          <p:cNvSpPr/>
          <p:nvPr userDrawn="1"/>
        </p:nvSpPr>
        <p:spPr>
          <a:xfrm>
            <a:off x="8829157" y="1592256"/>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0" name="Moon 389"/>
          <p:cNvSpPr/>
          <p:nvPr userDrawn="1"/>
        </p:nvSpPr>
        <p:spPr>
          <a:xfrm>
            <a:off x="8829157"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1" name="Rectangle 390"/>
          <p:cNvSpPr/>
          <p:nvPr userDrawn="1"/>
        </p:nvSpPr>
        <p:spPr>
          <a:xfrm>
            <a:off x="0" y="1142594"/>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2" name="Oval 391"/>
          <p:cNvSpPr/>
          <p:nvPr userDrawn="1"/>
        </p:nvSpPr>
        <p:spPr>
          <a:xfrm>
            <a:off x="68376" y="1211391"/>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3" name="Moon 392"/>
          <p:cNvSpPr/>
          <p:nvPr userDrawn="1"/>
        </p:nvSpPr>
        <p:spPr>
          <a:xfrm>
            <a:off x="68376"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Rectangle 393"/>
          <p:cNvSpPr/>
          <p:nvPr userDrawn="1"/>
        </p:nvSpPr>
        <p:spPr>
          <a:xfrm>
            <a:off x="380904" y="1142594"/>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5" name="Oval 394"/>
          <p:cNvSpPr/>
          <p:nvPr userDrawn="1"/>
        </p:nvSpPr>
        <p:spPr>
          <a:xfrm>
            <a:off x="449280" y="1211391"/>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6" name="Moon 395"/>
          <p:cNvSpPr/>
          <p:nvPr userDrawn="1"/>
        </p:nvSpPr>
        <p:spPr>
          <a:xfrm>
            <a:off x="449280"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Rectangle 396"/>
          <p:cNvSpPr/>
          <p:nvPr userDrawn="1"/>
        </p:nvSpPr>
        <p:spPr>
          <a:xfrm>
            <a:off x="8379877" y="114259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p:cNvSpPr/>
          <p:nvPr userDrawn="1"/>
        </p:nvSpPr>
        <p:spPr>
          <a:xfrm>
            <a:off x="8448253" y="121139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9" name="Moon 398"/>
          <p:cNvSpPr/>
          <p:nvPr userDrawn="1"/>
        </p:nvSpPr>
        <p:spPr>
          <a:xfrm>
            <a:off x="8448253"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0" name="Rectangle 399"/>
          <p:cNvSpPr/>
          <p:nvPr userDrawn="1"/>
        </p:nvSpPr>
        <p:spPr>
          <a:xfrm>
            <a:off x="8760781" y="114259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1" name="Oval 400"/>
          <p:cNvSpPr/>
          <p:nvPr userDrawn="1"/>
        </p:nvSpPr>
        <p:spPr>
          <a:xfrm>
            <a:off x="8829157" y="121139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2" name="Moon 401"/>
          <p:cNvSpPr/>
          <p:nvPr userDrawn="1"/>
        </p:nvSpPr>
        <p:spPr>
          <a:xfrm>
            <a:off x="8829157"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3" name="Rectangle 402"/>
          <p:cNvSpPr/>
          <p:nvPr userDrawn="1"/>
        </p:nvSpPr>
        <p:spPr>
          <a:xfrm>
            <a:off x="0" y="76173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4" name="Oval 403"/>
          <p:cNvSpPr/>
          <p:nvPr userDrawn="1"/>
        </p:nvSpPr>
        <p:spPr>
          <a:xfrm>
            <a:off x="68376" y="83052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5" name="Moon 404"/>
          <p:cNvSpPr/>
          <p:nvPr userDrawn="1"/>
        </p:nvSpPr>
        <p:spPr>
          <a:xfrm>
            <a:off x="68376"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6" name="Rectangle 405"/>
          <p:cNvSpPr/>
          <p:nvPr userDrawn="1"/>
        </p:nvSpPr>
        <p:spPr>
          <a:xfrm>
            <a:off x="380904" y="76173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7" name="Oval 406"/>
          <p:cNvSpPr/>
          <p:nvPr userDrawn="1"/>
        </p:nvSpPr>
        <p:spPr>
          <a:xfrm>
            <a:off x="449280" y="83052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8" name="Moon 407"/>
          <p:cNvSpPr/>
          <p:nvPr userDrawn="1"/>
        </p:nvSpPr>
        <p:spPr>
          <a:xfrm>
            <a:off x="449280"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9" name="Rectangle 408"/>
          <p:cNvSpPr/>
          <p:nvPr userDrawn="1"/>
        </p:nvSpPr>
        <p:spPr>
          <a:xfrm>
            <a:off x="8379877" y="76173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 name="Oval 409"/>
          <p:cNvSpPr/>
          <p:nvPr userDrawn="1"/>
        </p:nvSpPr>
        <p:spPr>
          <a:xfrm>
            <a:off x="8448253" y="83052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1" name="Moon 410"/>
          <p:cNvSpPr/>
          <p:nvPr userDrawn="1"/>
        </p:nvSpPr>
        <p:spPr>
          <a:xfrm>
            <a:off x="8448253"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2" name="Rectangle 411"/>
          <p:cNvSpPr/>
          <p:nvPr userDrawn="1"/>
        </p:nvSpPr>
        <p:spPr>
          <a:xfrm>
            <a:off x="8760781" y="76173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3" name="Oval 412"/>
          <p:cNvSpPr/>
          <p:nvPr userDrawn="1"/>
        </p:nvSpPr>
        <p:spPr>
          <a:xfrm>
            <a:off x="8829157" y="83052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4" name="Moon 413"/>
          <p:cNvSpPr/>
          <p:nvPr userDrawn="1"/>
        </p:nvSpPr>
        <p:spPr>
          <a:xfrm>
            <a:off x="8829157"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5" name="Rectangle 414"/>
          <p:cNvSpPr/>
          <p:nvPr userDrawn="1"/>
        </p:nvSpPr>
        <p:spPr>
          <a:xfrm>
            <a:off x="0"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6" name="Oval 415"/>
          <p:cNvSpPr/>
          <p:nvPr userDrawn="1"/>
        </p:nvSpPr>
        <p:spPr>
          <a:xfrm>
            <a:off x="68376"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7" name="Moon 416"/>
          <p:cNvSpPr/>
          <p:nvPr userDrawn="1"/>
        </p:nvSpPr>
        <p:spPr>
          <a:xfrm>
            <a:off x="68376"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8" name="Rectangle 417"/>
          <p:cNvSpPr/>
          <p:nvPr userDrawn="1"/>
        </p:nvSpPr>
        <p:spPr>
          <a:xfrm>
            <a:off x="380904" y="380865"/>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9" name="Oval 418"/>
          <p:cNvSpPr/>
          <p:nvPr userDrawn="1"/>
        </p:nvSpPr>
        <p:spPr>
          <a:xfrm>
            <a:off x="449280" y="449662"/>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0" name="Moon 419"/>
          <p:cNvSpPr/>
          <p:nvPr userDrawn="1"/>
        </p:nvSpPr>
        <p:spPr>
          <a:xfrm>
            <a:off x="449280"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1" name="Rectangle 420"/>
          <p:cNvSpPr/>
          <p:nvPr userDrawn="1"/>
        </p:nvSpPr>
        <p:spPr>
          <a:xfrm>
            <a:off x="8379877" y="380865"/>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2" name="Oval 421"/>
          <p:cNvSpPr/>
          <p:nvPr userDrawn="1"/>
        </p:nvSpPr>
        <p:spPr>
          <a:xfrm>
            <a:off x="8448253" y="449662"/>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3" name="Moon 422"/>
          <p:cNvSpPr/>
          <p:nvPr userDrawn="1"/>
        </p:nvSpPr>
        <p:spPr>
          <a:xfrm>
            <a:off x="8448253"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4" name="Rectangle 423"/>
          <p:cNvSpPr/>
          <p:nvPr userDrawn="1"/>
        </p:nvSpPr>
        <p:spPr>
          <a:xfrm>
            <a:off x="8760781" y="380865"/>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5" name="Oval 424"/>
          <p:cNvSpPr/>
          <p:nvPr userDrawn="1"/>
        </p:nvSpPr>
        <p:spPr>
          <a:xfrm>
            <a:off x="8829157" y="449662"/>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6" name="Moon 425"/>
          <p:cNvSpPr/>
          <p:nvPr userDrawn="1"/>
        </p:nvSpPr>
        <p:spPr>
          <a:xfrm>
            <a:off x="8829157"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7" name="Rectangle 426"/>
          <p:cNvSpPr/>
          <p:nvPr userDrawn="1"/>
        </p:nvSpPr>
        <p:spPr>
          <a:xfrm>
            <a:off x="0" y="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8" name="Oval 427"/>
          <p:cNvSpPr/>
          <p:nvPr userDrawn="1"/>
        </p:nvSpPr>
        <p:spPr>
          <a:xfrm>
            <a:off x="68376" y="687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9" name="Moon 428"/>
          <p:cNvSpPr/>
          <p:nvPr userDrawn="1"/>
        </p:nvSpPr>
        <p:spPr>
          <a:xfrm>
            <a:off x="68376"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0" name="Rectangle 429"/>
          <p:cNvSpPr/>
          <p:nvPr userDrawn="1"/>
        </p:nvSpPr>
        <p:spPr>
          <a:xfrm>
            <a:off x="380904" y="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1" name="Oval 430"/>
          <p:cNvSpPr/>
          <p:nvPr userDrawn="1"/>
        </p:nvSpPr>
        <p:spPr>
          <a:xfrm>
            <a:off x="449280" y="687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2" name="Moon 431"/>
          <p:cNvSpPr/>
          <p:nvPr userDrawn="1"/>
        </p:nvSpPr>
        <p:spPr>
          <a:xfrm>
            <a:off x="449280"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3" name="Rectangle 432"/>
          <p:cNvSpPr/>
          <p:nvPr userDrawn="1"/>
        </p:nvSpPr>
        <p:spPr>
          <a:xfrm>
            <a:off x="8379877" y="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4" name="Oval 433"/>
          <p:cNvSpPr/>
          <p:nvPr userDrawn="1"/>
        </p:nvSpPr>
        <p:spPr>
          <a:xfrm>
            <a:off x="8448253" y="687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5" name="Moon 434"/>
          <p:cNvSpPr/>
          <p:nvPr userDrawn="1"/>
        </p:nvSpPr>
        <p:spPr>
          <a:xfrm>
            <a:off x="8448253"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6" name="Rectangle 435"/>
          <p:cNvSpPr/>
          <p:nvPr userDrawn="1"/>
        </p:nvSpPr>
        <p:spPr>
          <a:xfrm>
            <a:off x="8760781" y="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7" name="Oval 436"/>
          <p:cNvSpPr/>
          <p:nvPr userDrawn="1"/>
        </p:nvSpPr>
        <p:spPr>
          <a:xfrm>
            <a:off x="8829157" y="687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8" name="Moon 437"/>
          <p:cNvSpPr/>
          <p:nvPr userDrawn="1"/>
        </p:nvSpPr>
        <p:spPr>
          <a:xfrm>
            <a:off x="8829157"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891209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LEGO - Title and Content 2">
    <p:spTree>
      <p:nvGrpSpPr>
        <p:cNvPr id="1" name=""/>
        <p:cNvGrpSpPr/>
        <p:nvPr/>
      </p:nvGrpSpPr>
      <p:grpSpPr>
        <a:xfrm>
          <a:off x="0" y="0"/>
          <a:ext cx="0" cy="0"/>
          <a:chOff x="0" y="0"/>
          <a:chExt cx="0" cy="0"/>
        </a:xfrm>
      </p:grpSpPr>
      <p:sp>
        <p:nvSpPr>
          <p:cNvPr id="2" name="Title 1"/>
          <p:cNvSpPr>
            <a:spLocks noGrp="1"/>
          </p:cNvSpPr>
          <p:nvPr>
            <p:ph type="title"/>
          </p:nvPr>
        </p:nvSpPr>
        <p:spPr>
          <a:xfrm>
            <a:off x="628650" y="527134"/>
            <a:ext cx="7886700" cy="1163555"/>
          </a:xfrm>
        </p:spPr>
        <p:txBody>
          <a:bodyPr>
            <a:normAutofit/>
          </a:bodyPr>
          <a:lstStyle>
            <a:lvl1pPr>
              <a:defRPr sz="5400" b="0">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825625"/>
            <a:ext cx="7886700" cy="395614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872133" y="5994401"/>
            <a:ext cx="2057400" cy="365125"/>
          </a:xfrm>
        </p:spPr>
        <p:txBody>
          <a:bodyPr/>
          <a:lstStyle/>
          <a:p>
            <a:r>
              <a:rPr lang="en-US" dirty="0" smtClean="0"/>
              <a:t>Your Date Here</a:t>
            </a:r>
            <a:endParaRPr lang="en-US" dirty="0"/>
          </a:p>
        </p:txBody>
      </p:sp>
      <p:sp>
        <p:nvSpPr>
          <p:cNvPr id="5" name="Footer Placeholder 4"/>
          <p:cNvSpPr>
            <a:spLocks noGrp="1"/>
          </p:cNvSpPr>
          <p:nvPr>
            <p:ph type="ftr" sz="quarter" idx="11"/>
          </p:nvPr>
        </p:nvSpPr>
        <p:spPr>
          <a:xfrm>
            <a:off x="3028950" y="5994401"/>
            <a:ext cx="3086100" cy="365125"/>
          </a:xfrm>
        </p:spPr>
        <p:txBody>
          <a:bodyPr/>
          <a:lstStyle/>
          <a:p>
            <a:r>
              <a:rPr lang="en-US" dirty="0" smtClean="0"/>
              <a:t>Your Footer Here</a:t>
            </a:r>
            <a:endParaRPr lang="en-US" dirty="0"/>
          </a:p>
        </p:txBody>
      </p:sp>
      <p:sp>
        <p:nvSpPr>
          <p:cNvPr id="6" name="Slide Number Placeholder 5"/>
          <p:cNvSpPr>
            <a:spLocks noGrp="1"/>
          </p:cNvSpPr>
          <p:nvPr>
            <p:ph type="sldNum" sz="quarter" idx="12"/>
          </p:nvPr>
        </p:nvSpPr>
        <p:spPr>
          <a:xfrm>
            <a:off x="6214467" y="5994401"/>
            <a:ext cx="2057400" cy="365125"/>
          </a:xfrm>
        </p:spPr>
        <p:txBody>
          <a:bodyPr/>
          <a:lstStyle/>
          <a:p>
            <a:fld id="{8D842041-FF2F-430B-AD32-D8E9A72EA7BB}" type="slidenum">
              <a:rPr lang="en-US" smtClean="0"/>
              <a:t>‹#›</a:t>
            </a:fld>
            <a:endParaRPr lang="en-US" dirty="0"/>
          </a:p>
        </p:txBody>
      </p:sp>
      <p:sp>
        <p:nvSpPr>
          <p:cNvPr id="967" name="Rectangle 966"/>
          <p:cNvSpPr/>
          <p:nvPr userDrawn="1"/>
        </p:nvSpPr>
        <p:spPr>
          <a:xfrm>
            <a:off x="0"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8" name="Oval 967"/>
          <p:cNvSpPr/>
          <p:nvPr userDrawn="1"/>
        </p:nvSpPr>
        <p:spPr>
          <a:xfrm>
            <a:off x="68376"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9" name="Moon 968"/>
          <p:cNvSpPr/>
          <p:nvPr userDrawn="1"/>
        </p:nvSpPr>
        <p:spPr>
          <a:xfrm>
            <a:off x="68376"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0" name="Rectangle 969"/>
          <p:cNvSpPr/>
          <p:nvPr userDrawn="1"/>
        </p:nvSpPr>
        <p:spPr>
          <a:xfrm>
            <a:off x="380904"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1" name="Oval 970"/>
          <p:cNvSpPr/>
          <p:nvPr userDrawn="1"/>
        </p:nvSpPr>
        <p:spPr>
          <a:xfrm>
            <a:off x="449280"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2" name="Moon 971"/>
          <p:cNvSpPr/>
          <p:nvPr userDrawn="1"/>
        </p:nvSpPr>
        <p:spPr>
          <a:xfrm>
            <a:off x="449280"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3" name="Rectangle 972"/>
          <p:cNvSpPr/>
          <p:nvPr userDrawn="1"/>
        </p:nvSpPr>
        <p:spPr>
          <a:xfrm>
            <a:off x="761807"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4" name="Oval 973"/>
          <p:cNvSpPr/>
          <p:nvPr userDrawn="1"/>
        </p:nvSpPr>
        <p:spPr>
          <a:xfrm>
            <a:off x="830183"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Moon 974"/>
          <p:cNvSpPr/>
          <p:nvPr userDrawn="1"/>
        </p:nvSpPr>
        <p:spPr>
          <a:xfrm>
            <a:off x="830183"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6" name="Rectangle 975"/>
          <p:cNvSpPr/>
          <p:nvPr userDrawn="1"/>
        </p:nvSpPr>
        <p:spPr>
          <a:xfrm>
            <a:off x="1142711"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7" name="Oval 976"/>
          <p:cNvSpPr/>
          <p:nvPr userDrawn="1"/>
        </p:nvSpPr>
        <p:spPr>
          <a:xfrm>
            <a:off x="1211087"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8" name="Moon 977"/>
          <p:cNvSpPr/>
          <p:nvPr userDrawn="1"/>
        </p:nvSpPr>
        <p:spPr>
          <a:xfrm>
            <a:off x="1211087"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9" name="Rectangle 978"/>
          <p:cNvSpPr/>
          <p:nvPr userDrawn="1"/>
        </p:nvSpPr>
        <p:spPr>
          <a:xfrm>
            <a:off x="1523614"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0" name="Oval 979"/>
          <p:cNvSpPr/>
          <p:nvPr userDrawn="1"/>
        </p:nvSpPr>
        <p:spPr>
          <a:xfrm>
            <a:off x="1591990"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1" name="Moon 980"/>
          <p:cNvSpPr/>
          <p:nvPr userDrawn="1"/>
        </p:nvSpPr>
        <p:spPr>
          <a:xfrm>
            <a:off x="1591990"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2" name="Rectangle 981"/>
          <p:cNvSpPr/>
          <p:nvPr userDrawn="1"/>
        </p:nvSpPr>
        <p:spPr>
          <a:xfrm>
            <a:off x="1904518"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3" name="Oval 982"/>
          <p:cNvSpPr/>
          <p:nvPr userDrawn="1"/>
        </p:nvSpPr>
        <p:spPr>
          <a:xfrm>
            <a:off x="1972894"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4" name="Moon 983"/>
          <p:cNvSpPr/>
          <p:nvPr userDrawn="1"/>
        </p:nvSpPr>
        <p:spPr>
          <a:xfrm>
            <a:off x="1972894"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5" name="Rectangle 984"/>
          <p:cNvSpPr/>
          <p:nvPr userDrawn="1"/>
        </p:nvSpPr>
        <p:spPr>
          <a:xfrm>
            <a:off x="2285421"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6" name="Oval 985"/>
          <p:cNvSpPr/>
          <p:nvPr userDrawn="1"/>
        </p:nvSpPr>
        <p:spPr>
          <a:xfrm>
            <a:off x="2353797"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7" name="Moon 986"/>
          <p:cNvSpPr/>
          <p:nvPr userDrawn="1"/>
        </p:nvSpPr>
        <p:spPr>
          <a:xfrm>
            <a:off x="2353797"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8" name="Rectangle 987"/>
          <p:cNvSpPr/>
          <p:nvPr userDrawn="1"/>
        </p:nvSpPr>
        <p:spPr>
          <a:xfrm>
            <a:off x="2666325"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9" name="Oval 988"/>
          <p:cNvSpPr/>
          <p:nvPr userDrawn="1"/>
        </p:nvSpPr>
        <p:spPr>
          <a:xfrm>
            <a:off x="2734701"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0" name="Moon 989"/>
          <p:cNvSpPr/>
          <p:nvPr userDrawn="1"/>
        </p:nvSpPr>
        <p:spPr>
          <a:xfrm>
            <a:off x="2734701"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1" name="Rectangle 990"/>
          <p:cNvSpPr/>
          <p:nvPr userDrawn="1"/>
        </p:nvSpPr>
        <p:spPr>
          <a:xfrm>
            <a:off x="3047228"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92" name="Oval 991"/>
          <p:cNvSpPr/>
          <p:nvPr userDrawn="1"/>
        </p:nvSpPr>
        <p:spPr>
          <a:xfrm>
            <a:off x="3115604"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3" name="Moon 992"/>
          <p:cNvSpPr/>
          <p:nvPr userDrawn="1"/>
        </p:nvSpPr>
        <p:spPr>
          <a:xfrm>
            <a:off x="3115604"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4" name="Rectangle 993"/>
          <p:cNvSpPr/>
          <p:nvPr userDrawn="1"/>
        </p:nvSpPr>
        <p:spPr>
          <a:xfrm>
            <a:off x="3428132"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5" name="Oval 994"/>
          <p:cNvSpPr/>
          <p:nvPr userDrawn="1"/>
        </p:nvSpPr>
        <p:spPr>
          <a:xfrm>
            <a:off x="3496508"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6" name="Moon 995"/>
          <p:cNvSpPr/>
          <p:nvPr userDrawn="1"/>
        </p:nvSpPr>
        <p:spPr>
          <a:xfrm>
            <a:off x="3496508"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7" name="Rectangle 996"/>
          <p:cNvSpPr/>
          <p:nvPr userDrawn="1"/>
        </p:nvSpPr>
        <p:spPr>
          <a:xfrm>
            <a:off x="3809035"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8" name="Oval 997"/>
          <p:cNvSpPr/>
          <p:nvPr userDrawn="1"/>
        </p:nvSpPr>
        <p:spPr>
          <a:xfrm>
            <a:off x="3877411"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9" name="Moon 998"/>
          <p:cNvSpPr/>
          <p:nvPr userDrawn="1"/>
        </p:nvSpPr>
        <p:spPr>
          <a:xfrm>
            <a:off x="3877411"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0" name="Rectangle 999"/>
          <p:cNvSpPr/>
          <p:nvPr userDrawn="1"/>
        </p:nvSpPr>
        <p:spPr>
          <a:xfrm>
            <a:off x="4189939"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1" name="Oval 1000"/>
          <p:cNvSpPr/>
          <p:nvPr userDrawn="1"/>
        </p:nvSpPr>
        <p:spPr>
          <a:xfrm>
            <a:off x="4258315"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2" name="Moon 1001"/>
          <p:cNvSpPr/>
          <p:nvPr userDrawn="1"/>
        </p:nvSpPr>
        <p:spPr>
          <a:xfrm>
            <a:off x="4258315"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3" name="Rectangle 1002"/>
          <p:cNvSpPr/>
          <p:nvPr userDrawn="1"/>
        </p:nvSpPr>
        <p:spPr>
          <a:xfrm>
            <a:off x="4570842"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4" name="Oval 1003"/>
          <p:cNvSpPr/>
          <p:nvPr userDrawn="1"/>
        </p:nvSpPr>
        <p:spPr>
          <a:xfrm>
            <a:off x="4639218"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5" name="Moon 1004"/>
          <p:cNvSpPr/>
          <p:nvPr userDrawn="1"/>
        </p:nvSpPr>
        <p:spPr>
          <a:xfrm>
            <a:off x="4639218"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6" name="Rectangle 1005"/>
          <p:cNvSpPr/>
          <p:nvPr userDrawn="1"/>
        </p:nvSpPr>
        <p:spPr>
          <a:xfrm>
            <a:off x="4951746"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7" name="Oval 1006"/>
          <p:cNvSpPr/>
          <p:nvPr userDrawn="1"/>
        </p:nvSpPr>
        <p:spPr>
          <a:xfrm>
            <a:off x="5020122"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8" name="Moon 1007"/>
          <p:cNvSpPr/>
          <p:nvPr userDrawn="1"/>
        </p:nvSpPr>
        <p:spPr>
          <a:xfrm>
            <a:off x="5020122"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9" name="Rectangle 1008"/>
          <p:cNvSpPr/>
          <p:nvPr userDrawn="1"/>
        </p:nvSpPr>
        <p:spPr>
          <a:xfrm>
            <a:off x="5332649"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10" name="Oval 1009"/>
          <p:cNvSpPr/>
          <p:nvPr userDrawn="1"/>
        </p:nvSpPr>
        <p:spPr>
          <a:xfrm>
            <a:off x="5401025"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1" name="Moon 1010"/>
          <p:cNvSpPr/>
          <p:nvPr userDrawn="1"/>
        </p:nvSpPr>
        <p:spPr>
          <a:xfrm>
            <a:off x="5401025"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2" name="Rectangle 1011"/>
          <p:cNvSpPr/>
          <p:nvPr userDrawn="1"/>
        </p:nvSpPr>
        <p:spPr>
          <a:xfrm>
            <a:off x="5713553"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3" name="Oval 1012"/>
          <p:cNvSpPr/>
          <p:nvPr userDrawn="1"/>
        </p:nvSpPr>
        <p:spPr>
          <a:xfrm>
            <a:off x="5781929"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4" name="Moon 1013"/>
          <p:cNvSpPr/>
          <p:nvPr userDrawn="1"/>
        </p:nvSpPr>
        <p:spPr>
          <a:xfrm>
            <a:off x="5781929"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5" name="Rectangle 1014"/>
          <p:cNvSpPr/>
          <p:nvPr userDrawn="1"/>
        </p:nvSpPr>
        <p:spPr>
          <a:xfrm>
            <a:off x="6094456"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6" name="Oval 1015"/>
          <p:cNvSpPr/>
          <p:nvPr userDrawn="1"/>
        </p:nvSpPr>
        <p:spPr>
          <a:xfrm>
            <a:off x="6162832"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7" name="Moon 1016"/>
          <p:cNvSpPr/>
          <p:nvPr userDrawn="1"/>
        </p:nvSpPr>
        <p:spPr>
          <a:xfrm>
            <a:off x="6162832"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8" name="Rectangle 1017"/>
          <p:cNvSpPr/>
          <p:nvPr userDrawn="1"/>
        </p:nvSpPr>
        <p:spPr>
          <a:xfrm>
            <a:off x="6475360"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9" name="Oval 1018"/>
          <p:cNvSpPr/>
          <p:nvPr userDrawn="1"/>
        </p:nvSpPr>
        <p:spPr>
          <a:xfrm>
            <a:off x="6543736"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0" name="Moon 1019"/>
          <p:cNvSpPr/>
          <p:nvPr userDrawn="1"/>
        </p:nvSpPr>
        <p:spPr>
          <a:xfrm>
            <a:off x="6543736"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1" name="Rectangle 1020"/>
          <p:cNvSpPr/>
          <p:nvPr userDrawn="1"/>
        </p:nvSpPr>
        <p:spPr>
          <a:xfrm>
            <a:off x="6856263"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2" name="Oval 1021"/>
          <p:cNvSpPr/>
          <p:nvPr userDrawn="1"/>
        </p:nvSpPr>
        <p:spPr>
          <a:xfrm>
            <a:off x="6924639"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3" name="Moon 1022"/>
          <p:cNvSpPr/>
          <p:nvPr userDrawn="1"/>
        </p:nvSpPr>
        <p:spPr>
          <a:xfrm>
            <a:off x="6924639"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4" name="Rectangle 1023"/>
          <p:cNvSpPr/>
          <p:nvPr userDrawn="1"/>
        </p:nvSpPr>
        <p:spPr>
          <a:xfrm>
            <a:off x="7237167"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5" name="Oval 1024"/>
          <p:cNvSpPr/>
          <p:nvPr userDrawn="1"/>
        </p:nvSpPr>
        <p:spPr>
          <a:xfrm>
            <a:off x="7305543"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6" name="Moon 1025"/>
          <p:cNvSpPr/>
          <p:nvPr userDrawn="1"/>
        </p:nvSpPr>
        <p:spPr>
          <a:xfrm>
            <a:off x="7305543"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7" name="Rectangle 1026"/>
          <p:cNvSpPr/>
          <p:nvPr userDrawn="1"/>
        </p:nvSpPr>
        <p:spPr>
          <a:xfrm>
            <a:off x="7618070"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8" name="Oval 1027"/>
          <p:cNvSpPr/>
          <p:nvPr userDrawn="1"/>
        </p:nvSpPr>
        <p:spPr>
          <a:xfrm>
            <a:off x="7686446"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9" name="Moon 1028"/>
          <p:cNvSpPr/>
          <p:nvPr userDrawn="1"/>
        </p:nvSpPr>
        <p:spPr>
          <a:xfrm>
            <a:off x="7686446"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0" name="Rectangle 1029"/>
          <p:cNvSpPr/>
          <p:nvPr userDrawn="1"/>
        </p:nvSpPr>
        <p:spPr>
          <a:xfrm>
            <a:off x="7998974"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31" name="Oval 1030"/>
          <p:cNvSpPr/>
          <p:nvPr userDrawn="1"/>
        </p:nvSpPr>
        <p:spPr>
          <a:xfrm>
            <a:off x="8067350"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2" name="Moon 1031"/>
          <p:cNvSpPr/>
          <p:nvPr userDrawn="1"/>
        </p:nvSpPr>
        <p:spPr>
          <a:xfrm>
            <a:off x="8067350"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3" name="Rectangle 1032"/>
          <p:cNvSpPr/>
          <p:nvPr userDrawn="1"/>
        </p:nvSpPr>
        <p:spPr>
          <a:xfrm>
            <a:off x="8379877"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4" name="Oval 1033"/>
          <p:cNvSpPr/>
          <p:nvPr userDrawn="1"/>
        </p:nvSpPr>
        <p:spPr>
          <a:xfrm>
            <a:off x="8448253"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Moon 1034"/>
          <p:cNvSpPr/>
          <p:nvPr userDrawn="1"/>
        </p:nvSpPr>
        <p:spPr>
          <a:xfrm>
            <a:off x="8448253"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6" name="Rectangle 1035"/>
          <p:cNvSpPr/>
          <p:nvPr userDrawn="1"/>
        </p:nvSpPr>
        <p:spPr>
          <a:xfrm>
            <a:off x="8760781"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7" name="Oval 1036"/>
          <p:cNvSpPr/>
          <p:nvPr userDrawn="1"/>
        </p:nvSpPr>
        <p:spPr>
          <a:xfrm>
            <a:off x="8829157"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8" name="Moon 1037"/>
          <p:cNvSpPr/>
          <p:nvPr userDrawn="1"/>
        </p:nvSpPr>
        <p:spPr>
          <a:xfrm>
            <a:off x="8829157"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Rectangle 1038"/>
          <p:cNvSpPr/>
          <p:nvPr userDrawn="1"/>
        </p:nvSpPr>
        <p:spPr>
          <a:xfrm>
            <a:off x="0"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0" name="Oval 1039"/>
          <p:cNvSpPr/>
          <p:nvPr userDrawn="1"/>
        </p:nvSpPr>
        <p:spPr>
          <a:xfrm>
            <a:off x="68376"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1" name="Moon 1040"/>
          <p:cNvSpPr/>
          <p:nvPr userDrawn="1"/>
        </p:nvSpPr>
        <p:spPr>
          <a:xfrm>
            <a:off x="68376"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2" name="Rectangle 1041"/>
          <p:cNvSpPr/>
          <p:nvPr userDrawn="1"/>
        </p:nvSpPr>
        <p:spPr>
          <a:xfrm>
            <a:off x="8760781" y="6093836"/>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3" name="Oval 1042"/>
          <p:cNvSpPr/>
          <p:nvPr userDrawn="1"/>
        </p:nvSpPr>
        <p:spPr>
          <a:xfrm>
            <a:off x="8829157" y="6162633"/>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4" name="Moon 1043"/>
          <p:cNvSpPr/>
          <p:nvPr userDrawn="1"/>
        </p:nvSpPr>
        <p:spPr>
          <a:xfrm>
            <a:off x="8829157"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5" name="Rectangle 1044"/>
          <p:cNvSpPr/>
          <p:nvPr userDrawn="1"/>
        </p:nvSpPr>
        <p:spPr>
          <a:xfrm>
            <a:off x="0" y="5712972"/>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6" name="Oval 1045"/>
          <p:cNvSpPr/>
          <p:nvPr userDrawn="1"/>
        </p:nvSpPr>
        <p:spPr>
          <a:xfrm>
            <a:off x="68376" y="5781769"/>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7" name="Moon 1046"/>
          <p:cNvSpPr/>
          <p:nvPr userDrawn="1"/>
        </p:nvSpPr>
        <p:spPr>
          <a:xfrm>
            <a:off x="68376"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 name="Rectangle 1047"/>
          <p:cNvSpPr/>
          <p:nvPr userDrawn="1"/>
        </p:nvSpPr>
        <p:spPr>
          <a:xfrm>
            <a:off x="8760781"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9" name="Oval 1048"/>
          <p:cNvSpPr/>
          <p:nvPr userDrawn="1"/>
        </p:nvSpPr>
        <p:spPr>
          <a:xfrm>
            <a:off x="8829157"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0" name="Moon 1049"/>
          <p:cNvSpPr/>
          <p:nvPr userDrawn="1"/>
        </p:nvSpPr>
        <p:spPr>
          <a:xfrm>
            <a:off x="8829157"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1" name="Rectangle 1050"/>
          <p:cNvSpPr/>
          <p:nvPr userDrawn="1"/>
        </p:nvSpPr>
        <p:spPr>
          <a:xfrm>
            <a:off x="0" y="533210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2" name="Oval 1051"/>
          <p:cNvSpPr/>
          <p:nvPr userDrawn="1"/>
        </p:nvSpPr>
        <p:spPr>
          <a:xfrm>
            <a:off x="68376" y="540090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3" name="Moon 1052"/>
          <p:cNvSpPr/>
          <p:nvPr userDrawn="1"/>
        </p:nvSpPr>
        <p:spPr>
          <a:xfrm>
            <a:off x="68376"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4" name="Rectangle 1053"/>
          <p:cNvSpPr/>
          <p:nvPr userDrawn="1"/>
        </p:nvSpPr>
        <p:spPr>
          <a:xfrm>
            <a:off x="8760781" y="533210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5" name="Oval 1054"/>
          <p:cNvSpPr/>
          <p:nvPr userDrawn="1"/>
        </p:nvSpPr>
        <p:spPr>
          <a:xfrm>
            <a:off x="8829157" y="540090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6" name="Moon 1055"/>
          <p:cNvSpPr/>
          <p:nvPr userDrawn="1"/>
        </p:nvSpPr>
        <p:spPr>
          <a:xfrm>
            <a:off x="8829157"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7" name="Rectangle 1056"/>
          <p:cNvSpPr/>
          <p:nvPr userDrawn="1"/>
        </p:nvSpPr>
        <p:spPr>
          <a:xfrm>
            <a:off x="0" y="495124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8" name="Oval 1057"/>
          <p:cNvSpPr/>
          <p:nvPr userDrawn="1"/>
        </p:nvSpPr>
        <p:spPr>
          <a:xfrm>
            <a:off x="68376" y="502003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9" name="Moon 1058"/>
          <p:cNvSpPr/>
          <p:nvPr userDrawn="1"/>
        </p:nvSpPr>
        <p:spPr>
          <a:xfrm>
            <a:off x="68376"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0" name="Rectangle 1059"/>
          <p:cNvSpPr/>
          <p:nvPr userDrawn="1"/>
        </p:nvSpPr>
        <p:spPr>
          <a:xfrm>
            <a:off x="8760781" y="495124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1" name="Oval 1060"/>
          <p:cNvSpPr/>
          <p:nvPr userDrawn="1"/>
        </p:nvSpPr>
        <p:spPr>
          <a:xfrm>
            <a:off x="8829157" y="502003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2" name="Moon 1061"/>
          <p:cNvSpPr/>
          <p:nvPr userDrawn="1"/>
        </p:nvSpPr>
        <p:spPr>
          <a:xfrm>
            <a:off x="8829157"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3" name="Rectangle 1062"/>
          <p:cNvSpPr/>
          <p:nvPr userDrawn="1"/>
        </p:nvSpPr>
        <p:spPr>
          <a:xfrm>
            <a:off x="0" y="457037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4" name="Oval 1063"/>
          <p:cNvSpPr/>
          <p:nvPr userDrawn="1"/>
        </p:nvSpPr>
        <p:spPr>
          <a:xfrm>
            <a:off x="68376" y="463917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5" name="Moon 1064"/>
          <p:cNvSpPr/>
          <p:nvPr userDrawn="1"/>
        </p:nvSpPr>
        <p:spPr>
          <a:xfrm>
            <a:off x="68376"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6" name="Rectangle 1065"/>
          <p:cNvSpPr/>
          <p:nvPr userDrawn="1"/>
        </p:nvSpPr>
        <p:spPr>
          <a:xfrm>
            <a:off x="8760781" y="457037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7" name="Oval 1066"/>
          <p:cNvSpPr/>
          <p:nvPr userDrawn="1"/>
        </p:nvSpPr>
        <p:spPr>
          <a:xfrm>
            <a:off x="8829157" y="463917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8" name="Moon 1067"/>
          <p:cNvSpPr/>
          <p:nvPr userDrawn="1"/>
        </p:nvSpPr>
        <p:spPr>
          <a:xfrm>
            <a:off x="8829157"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9" name="Rectangle 1068"/>
          <p:cNvSpPr/>
          <p:nvPr userDrawn="1"/>
        </p:nvSpPr>
        <p:spPr>
          <a:xfrm>
            <a:off x="0" y="4189513"/>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0" name="Oval 1069"/>
          <p:cNvSpPr/>
          <p:nvPr userDrawn="1"/>
        </p:nvSpPr>
        <p:spPr>
          <a:xfrm>
            <a:off x="68376" y="4258310"/>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1" name="Moon 1070"/>
          <p:cNvSpPr/>
          <p:nvPr userDrawn="1"/>
        </p:nvSpPr>
        <p:spPr>
          <a:xfrm>
            <a:off x="68376"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2" name="Rectangle 1071"/>
          <p:cNvSpPr/>
          <p:nvPr userDrawn="1"/>
        </p:nvSpPr>
        <p:spPr>
          <a:xfrm>
            <a:off x="8760781" y="418951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3" name="Oval 1072"/>
          <p:cNvSpPr/>
          <p:nvPr userDrawn="1"/>
        </p:nvSpPr>
        <p:spPr>
          <a:xfrm>
            <a:off x="8829157" y="425831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4" name="Moon 1073"/>
          <p:cNvSpPr/>
          <p:nvPr userDrawn="1"/>
        </p:nvSpPr>
        <p:spPr>
          <a:xfrm>
            <a:off x="8829157"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5" name="Rectangle 1074"/>
          <p:cNvSpPr/>
          <p:nvPr userDrawn="1"/>
        </p:nvSpPr>
        <p:spPr>
          <a:xfrm>
            <a:off x="0" y="380864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6" name="Oval 1075"/>
          <p:cNvSpPr/>
          <p:nvPr userDrawn="1"/>
        </p:nvSpPr>
        <p:spPr>
          <a:xfrm>
            <a:off x="68376" y="387744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7" name="Moon 1076"/>
          <p:cNvSpPr/>
          <p:nvPr userDrawn="1"/>
        </p:nvSpPr>
        <p:spPr>
          <a:xfrm>
            <a:off x="68376"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8" name="Rectangle 1077"/>
          <p:cNvSpPr/>
          <p:nvPr userDrawn="1"/>
        </p:nvSpPr>
        <p:spPr>
          <a:xfrm>
            <a:off x="8760781" y="3808648"/>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9" name="Oval 1078"/>
          <p:cNvSpPr/>
          <p:nvPr userDrawn="1"/>
        </p:nvSpPr>
        <p:spPr>
          <a:xfrm>
            <a:off x="8829157" y="3877445"/>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0" name="Moon 1079"/>
          <p:cNvSpPr/>
          <p:nvPr userDrawn="1"/>
        </p:nvSpPr>
        <p:spPr>
          <a:xfrm>
            <a:off x="8829157"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1" name="Rectangle 1080"/>
          <p:cNvSpPr/>
          <p:nvPr userDrawn="1"/>
        </p:nvSpPr>
        <p:spPr>
          <a:xfrm>
            <a:off x="0" y="342778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2" name="Oval 1081"/>
          <p:cNvSpPr/>
          <p:nvPr userDrawn="1"/>
        </p:nvSpPr>
        <p:spPr>
          <a:xfrm>
            <a:off x="68376" y="349658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3" name="Moon 1082"/>
          <p:cNvSpPr/>
          <p:nvPr userDrawn="1"/>
        </p:nvSpPr>
        <p:spPr>
          <a:xfrm>
            <a:off x="68376"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4" name="Rectangle 1083"/>
          <p:cNvSpPr/>
          <p:nvPr userDrawn="1"/>
        </p:nvSpPr>
        <p:spPr>
          <a:xfrm>
            <a:off x="8760781" y="3427783"/>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5" name="Oval 1084"/>
          <p:cNvSpPr/>
          <p:nvPr userDrawn="1"/>
        </p:nvSpPr>
        <p:spPr>
          <a:xfrm>
            <a:off x="8829157" y="3496580"/>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6" name="Moon 1085"/>
          <p:cNvSpPr/>
          <p:nvPr userDrawn="1"/>
        </p:nvSpPr>
        <p:spPr>
          <a:xfrm>
            <a:off x="8829157"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7" name="Rectangle 1086"/>
          <p:cNvSpPr/>
          <p:nvPr userDrawn="1"/>
        </p:nvSpPr>
        <p:spPr>
          <a:xfrm>
            <a:off x="0" y="3046918"/>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8" name="Oval 1087"/>
          <p:cNvSpPr/>
          <p:nvPr userDrawn="1"/>
        </p:nvSpPr>
        <p:spPr>
          <a:xfrm>
            <a:off x="68376" y="3115715"/>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9" name="Moon 1088"/>
          <p:cNvSpPr/>
          <p:nvPr userDrawn="1"/>
        </p:nvSpPr>
        <p:spPr>
          <a:xfrm>
            <a:off x="68376"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0" name="Rectangle 1089"/>
          <p:cNvSpPr/>
          <p:nvPr userDrawn="1"/>
        </p:nvSpPr>
        <p:spPr>
          <a:xfrm>
            <a:off x="8760781" y="304691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1" name="Oval 1090"/>
          <p:cNvSpPr/>
          <p:nvPr userDrawn="1"/>
        </p:nvSpPr>
        <p:spPr>
          <a:xfrm>
            <a:off x="8829157" y="311571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2" name="Moon 1091"/>
          <p:cNvSpPr/>
          <p:nvPr userDrawn="1"/>
        </p:nvSpPr>
        <p:spPr>
          <a:xfrm>
            <a:off x="8829157"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3" name="Rectangle 1092"/>
          <p:cNvSpPr/>
          <p:nvPr userDrawn="1"/>
        </p:nvSpPr>
        <p:spPr>
          <a:xfrm>
            <a:off x="0" y="266605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4" name="Oval 1093"/>
          <p:cNvSpPr/>
          <p:nvPr userDrawn="1"/>
        </p:nvSpPr>
        <p:spPr>
          <a:xfrm>
            <a:off x="68376" y="273485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5" name="Moon 1094"/>
          <p:cNvSpPr/>
          <p:nvPr userDrawn="1"/>
        </p:nvSpPr>
        <p:spPr>
          <a:xfrm>
            <a:off x="68376"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6" name="Rectangle 1095"/>
          <p:cNvSpPr/>
          <p:nvPr userDrawn="1"/>
        </p:nvSpPr>
        <p:spPr>
          <a:xfrm>
            <a:off x="8760781" y="2666053"/>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7" name="Oval 1096"/>
          <p:cNvSpPr/>
          <p:nvPr userDrawn="1"/>
        </p:nvSpPr>
        <p:spPr>
          <a:xfrm>
            <a:off x="8829157" y="2734850"/>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8" name="Moon 1097"/>
          <p:cNvSpPr/>
          <p:nvPr userDrawn="1"/>
        </p:nvSpPr>
        <p:spPr>
          <a:xfrm>
            <a:off x="8829157"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9" name="Rectangle 1098"/>
          <p:cNvSpPr/>
          <p:nvPr userDrawn="1"/>
        </p:nvSpPr>
        <p:spPr>
          <a:xfrm>
            <a:off x="0" y="2285189"/>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0" name="Oval 1099"/>
          <p:cNvSpPr/>
          <p:nvPr userDrawn="1"/>
        </p:nvSpPr>
        <p:spPr>
          <a:xfrm>
            <a:off x="68376" y="2353986"/>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1" name="Moon 1100"/>
          <p:cNvSpPr/>
          <p:nvPr userDrawn="1"/>
        </p:nvSpPr>
        <p:spPr>
          <a:xfrm>
            <a:off x="68376"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2" name="Rectangle 1101"/>
          <p:cNvSpPr/>
          <p:nvPr userDrawn="1"/>
        </p:nvSpPr>
        <p:spPr>
          <a:xfrm>
            <a:off x="8760781" y="228518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3" name="Oval 1102"/>
          <p:cNvSpPr/>
          <p:nvPr userDrawn="1"/>
        </p:nvSpPr>
        <p:spPr>
          <a:xfrm>
            <a:off x="8829157" y="235398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4" name="Moon 1103"/>
          <p:cNvSpPr/>
          <p:nvPr userDrawn="1"/>
        </p:nvSpPr>
        <p:spPr>
          <a:xfrm>
            <a:off x="8829157"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5" name="Rectangle 1104"/>
          <p:cNvSpPr/>
          <p:nvPr userDrawn="1"/>
        </p:nvSpPr>
        <p:spPr>
          <a:xfrm>
            <a:off x="0" y="1904324"/>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6" name="Oval 1105"/>
          <p:cNvSpPr/>
          <p:nvPr userDrawn="1"/>
        </p:nvSpPr>
        <p:spPr>
          <a:xfrm>
            <a:off x="68376" y="1973121"/>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7" name="Moon 1106"/>
          <p:cNvSpPr/>
          <p:nvPr userDrawn="1"/>
        </p:nvSpPr>
        <p:spPr>
          <a:xfrm>
            <a:off x="68376"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8" name="Rectangle 1107"/>
          <p:cNvSpPr/>
          <p:nvPr userDrawn="1"/>
        </p:nvSpPr>
        <p:spPr>
          <a:xfrm>
            <a:off x="8760781" y="1904324"/>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9" name="Oval 1108"/>
          <p:cNvSpPr/>
          <p:nvPr userDrawn="1"/>
        </p:nvSpPr>
        <p:spPr>
          <a:xfrm>
            <a:off x="8829157" y="1973121"/>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0" name="Moon 1109"/>
          <p:cNvSpPr/>
          <p:nvPr userDrawn="1"/>
        </p:nvSpPr>
        <p:spPr>
          <a:xfrm>
            <a:off x="8829157"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1" name="Rectangle 1110"/>
          <p:cNvSpPr/>
          <p:nvPr userDrawn="1"/>
        </p:nvSpPr>
        <p:spPr>
          <a:xfrm>
            <a:off x="0" y="152345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2" name="Oval 1111"/>
          <p:cNvSpPr/>
          <p:nvPr userDrawn="1"/>
        </p:nvSpPr>
        <p:spPr>
          <a:xfrm>
            <a:off x="68376" y="159225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3" name="Moon 1112"/>
          <p:cNvSpPr/>
          <p:nvPr userDrawn="1"/>
        </p:nvSpPr>
        <p:spPr>
          <a:xfrm>
            <a:off x="68376"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4" name="Rectangle 1113"/>
          <p:cNvSpPr/>
          <p:nvPr userDrawn="1"/>
        </p:nvSpPr>
        <p:spPr>
          <a:xfrm>
            <a:off x="8760781" y="1523459"/>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5" name="Oval 1114"/>
          <p:cNvSpPr/>
          <p:nvPr userDrawn="1"/>
        </p:nvSpPr>
        <p:spPr>
          <a:xfrm>
            <a:off x="8829157" y="1592256"/>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6" name="Moon 1115"/>
          <p:cNvSpPr/>
          <p:nvPr userDrawn="1"/>
        </p:nvSpPr>
        <p:spPr>
          <a:xfrm>
            <a:off x="8829157"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7" name="Rectangle 1116"/>
          <p:cNvSpPr/>
          <p:nvPr userDrawn="1"/>
        </p:nvSpPr>
        <p:spPr>
          <a:xfrm>
            <a:off x="0" y="1142594"/>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8" name="Oval 1117"/>
          <p:cNvSpPr/>
          <p:nvPr userDrawn="1"/>
        </p:nvSpPr>
        <p:spPr>
          <a:xfrm>
            <a:off x="68376" y="1211391"/>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9" name="Moon 1118"/>
          <p:cNvSpPr/>
          <p:nvPr userDrawn="1"/>
        </p:nvSpPr>
        <p:spPr>
          <a:xfrm>
            <a:off x="68376"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0" name="Rectangle 1119"/>
          <p:cNvSpPr/>
          <p:nvPr userDrawn="1"/>
        </p:nvSpPr>
        <p:spPr>
          <a:xfrm>
            <a:off x="8760781" y="114259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1" name="Oval 1120"/>
          <p:cNvSpPr/>
          <p:nvPr userDrawn="1"/>
        </p:nvSpPr>
        <p:spPr>
          <a:xfrm>
            <a:off x="8829157" y="121139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2" name="Moon 1121"/>
          <p:cNvSpPr/>
          <p:nvPr userDrawn="1"/>
        </p:nvSpPr>
        <p:spPr>
          <a:xfrm>
            <a:off x="8829157"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3" name="Rectangle 1122"/>
          <p:cNvSpPr/>
          <p:nvPr userDrawn="1"/>
        </p:nvSpPr>
        <p:spPr>
          <a:xfrm>
            <a:off x="0" y="76173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24" name="Oval 1123"/>
          <p:cNvSpPr/>
          <p:nvPr userDrawn="1"/>
        </p:nvSpPr>
        <p:spPr>
          <a:xfrm>
            <a:off x="68376" y="83052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5" name="Moon 1124"/>
          <p:cNvSpPr/>
          <p:nvPr userDrawn="1"/>
        </p:nvSpPr>
        <p:spPr>
          <a:xfrm>
            <a:off x="68376"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6" name="Rectangle 1125"/>
          <p:cNvSpPr/>
          <p:nvPr userDrawn="1"/>
        </p:nvSpPr>
        <p:spPr>
          <a:xfrm>
            <a:off x="8760781" y="76173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7" name="Oval 1126"/>
          <p:cNvSpPr/>
          <p:nvPr userDrawn="1"/>
        </p:nvSpPr>
        <p:spPr>
          <a:xfrm>
            <a:off x="8829157" y="83052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8" name="Moon 1127"/>
          <p:cNvSpPr/>
          <p:nvPr userDrawn="1"/>
        </p:nvSpPr>
        <p:spPr>
          <a:xfrm>
            <a:off x="8829157"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9" name="Rectangle 1128"/>
          <p:cNvSpPr/>
          <p:nvPr userDrawn="1"/>
        </p:nvSpPr>
        <p:spPr>
          <a:xfrm>
            <a:off x="0"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0" name="Oval 1129"/>
          <p:cNvSpPr/>
          <p:nvPr userDrawn="1"/>
        </p:nvSpPr>
        <p:spPr>
          <a:xfrm>
            <a:off x="68376"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1" name="Moon 1130"/>
          <p:cNvSpPr/>
          <p:nvPr userDrawn="1"/>
        </p:nvSpPr>
        <p:spPr>
          <a:xfrm>
            <a:off x="68376"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2" name="Rectangle 1131"/>
          <p:cNvSpPr/>
          <p:nvPr userDrawn="1"/>
        </p:nvSpPr>
        <p:spPr>
          <a:xfrm>
            <a:off x="8760781" y="380865"/>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3" name="Oval 1132"/>
          <p:cNvSpPr/>
          <p:nvPr userDrawn="1"/>
        </p:nvSpPr>
        <p:spPr>
          <a:xfrm>
            <a:off x="8829157" y="449662"/>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4" name="Moon 1133"/>
          <p:cNvSpPr/>
          <p:nvPr userDrawn="1"/>
        </p:nvSpPr>
        <p:spPr>
          <a:xfrm>
            <a:off x="8829157"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5" name="Rectangle 1134"/>
          <p:cNvSpPr/>
          <p:nvPr userDrawn="1"/>
        </p:nvSpPr>
        <p:spPr>
          <a:xfrm>
            <a:off x="0" y="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6" name="Oval 1135"/>
          <p:cNvSpPr/>
          <p:nvPr userDrawn="1"/>
        </p:nvSpPr>
        <p:spPr>
          <a:xfrm>
            <a:off x="68376" y="687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7" name="Moon 1136"/>
          <p:cNvSpPr/>
          <p:nvPr userDrawn="1"/>
        </p:nvSpPr>
        <p:spPr>
          <a:xfrm>
            <a:off x="68376"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8" name="Rectangle 1137"/>
          <p:cNvSpPr/>
          <p:nvPr userDrawn="1"/>
        </p:nvSpPr>
        <p:spPr>
          <a:xfrm>
            <a:off x="380904" y="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9" name="Oval 1138"/>
          <p:cNvSpPr/>
          <p:nvPr userDrawn="1"/>
        </p:nvSpPr>
        <p:spPr>
          <a:xfrm>
            <a:off x="449280" y="687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0" name="Moon 1139"/>
          <p:cNvSpPr/>
          <p:nvPr userDrawn="1"/>
        </p:nvSpPr>
        <p:spPr>
          <a:xfrm>
            <a:off x="449280"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1" name="Rectangle 1140"/>
          <p:cNvSpPr/>
          <p:nvPr userDrawn="1"/>
        </p:nvSpPr>
        <p:spPr>
          <a:xfrm>
            <a:off x="761807"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2" name="Oval 1141"/>
          <p:cNvSpPr/>
          <p:nvPr userDrawn="1"/>
        </p:nvSpPr>
        <p:spPr>
          <a:xfrm>
            <a:off x="830183"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3" name="Moon 1142"/>
          <p:cNvSpPr/>
          <p:nvPr userDrawn="1"/>
        </p:nvSpPr>
        <p:spPr>
          <a:xfrm>
            <a:off x="830183"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4" name="Rectangle 1143"/>
          <p:cNvSpPr/>
          <p:nvPr userDrawn="1"/>
        </p:nvSpPr>
        <p:spPr>
          <a:xfrm>
            <a:off x="1142711"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5" name="Oval 1144"/>
          <p:cNvSpPr/>
          <p:nvPr userDrawn="1"/>
        </p:nvSpPr>
        <p:spPr>
          <a:xfrm>
            <a:off x="1211087"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6" name="Moon 1145"/>
          <p:cNvSpPr/>
          <p:nvPr userDrawn="1"/>
        </p:nvSpPr>
        <p:spPr>
          <a:xfrm>
            <a:off x="1211087"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7" name="Rectangle 1146"/>
          <p:cNvSpPr/>
          <p:nvPr userDrawn="1"/>
        </p:nvSpPr>
        <p:spPr>
          <a:xfrm>
            <a:off x="1523614" y="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8" name="Oval 1147"/>
          <p:cNvSpPr/>
          <p:nvPr userDrawn="1"/>
        </p:nvSpPr>
        <p:spPr>
          <a:xfrm>
            <a:off x="1591990" y="687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9" name="Moon 1148"/>
          <p:cNvSpPr/>
          <p:nvPr userDrawn="1"/>
        </p:nvSpPr>
        <p:spPr>
          <a:xfrm>
            <a:off x="1591990"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0" name="Rectangle 1149"/>
          <p:cNvSpPr/>
          <p:nvPr userDrawn="1"/>
        </p:nvSpPr>
        <p:spPr>
          <a:xfrm>
            <a:off x="1904518" y="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1" name="Oval 1150"/>
          <p:cNvSpPr/>
          <p:nvPr userDrawn="1"/>
        </p:nvSpPr>
        <p:spPr>
          <a:xfrm>
            <a:off x="1972894" y="687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2" name="Moon 1151"/>
          <p:cNvSpPr/>
          <p:nvPr userDrawn="1"/>
        </p:nvSpPr>
        <p:spPr>
          <a:xfrm>
            <a:off x="1972894"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3" name="Rectangle 1152"/>
          <p:cNvSpPr/>
          <p:nvPr userDrawn="1"/>
        </p:nvSpPr>
        <p:spPr>
          <a:xfrm>
            <a:off x="2285421"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4" name="Oval 1153"/>
          <p:cNvSpPr/>
          <p:nvPr userDrawn="1"/>
        </p:nvSpPr>
        <p:spPr>
          <a:xfrm>
            <a:off x="2353797"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5" name="Moon 1154"/>
          <p:cNvSpPr/>
          <p:nvPr userDrawn="1"/>
        </p:nvSpPr>
        <p:spPr>
          <a:xfrm>
            <a:off x="2353797"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6" name="Rectangle 1155"/>
          <p:cNvSpPr/>
          <p:nvPr userDrawn="1"/>
        </p:nvSpPr>
        <p:spPr>
          <a:xfrm>
            <a:off x="2666325" y="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7" name="Oval 1156"/>
          <p:cNvSpPr/>
          <p:nvPr userDrawn="1"/>
        </p:nvSpPr>
        <p:spPr>
          <a:xfrm>
            <a:off x="2734701" y="687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8" name="Moon 1157"/>
          <p:cNvSpPr/>
          <p:nvPr userDrawn="1"/>
        </p:nvSpPr>
        <p:spPr>
          <a:xfrm>
            <a:off x="2734701"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9" name="Rectangle 1158"/>
          <p:cNvSpPr/>
          <p:nvPr userDrawn="1"/>
        </p:nvSpPr>
        <p:spPr>
          <a:xfrm>
            <a:off x="3047228" y="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60" name="Oval 1159"/>
          <p:cNvSpPr/>
          <p:nvPr userDrawn="1"/>
        </p:nvSpPr>
        <p:spPr>
          <a:xfrm>
            <a:off x="3115604" y="687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1" name="Moon 1160"/>
          <p:cNvSpPr/>
          <p:nvPr userDrawn="1"/>
        </p:nvSpPr>
        <p:spPr>
          <a:xfrm>
            <a:off x="3115604"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2" name="Rectangle 1161"/>
          <p:cNvSpPr/>
          <p:nvPr userDrawn="1"/>
        </p:nvSpPr>
        <p:spPr>
          <a:xfrm>
            <a:off x="3428132"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3" name="Oval 1162"/>
          <p:cNvSpPr/>
          <p:nvPr userDrawn="1"/>
        </p:nvSpPr>
        <p:spPr>
          <a:xfrm>
            <a:off x="3496508"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4" name="Moon 1163"/>
          <p:cNvSpPr/>
          <p:nvPr userDrawn="1"/>
        </p:nvSpPr>
        <p:spPr>
          <a:xfrm>
            <a:off x="3496508"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5" name="Rectangle 1164"/>
          <p:cNvSpPr/>
          <p:nvPr userDrawn="1"/>
        </p:nvSpPr>
        <p:spPr>
          <a:xfrm>
            <a:off x="3809035"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6" name="Oval 1165"/>
          <p:cNvSpPr/>
          <p:nvPr userDrawn="1"/>
        </p:nvSpPr>
        <p:spPr>
          <a:xfrm>
            <a:off x="3877411"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7" name="Moon 1166"/>
          <p:cNvSpPr/>
          <p:nvPr userDrawn="1"/>
        </p:nvSpPr>
        <p:spPr>
          <a:xfrm>
            <a:off x="3877411"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8" name="Rectangle 1167"/>
          <p:cNvSpPr/>
          <p:nvPr userDrawn="1"/>
        </p:nvSpPr>
        <p:spPr>
          <a:xfrm>
            <a:off x="4189939" y="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9" name="Oval 1168"/>
          <p:cNvSpPr/>
          <p:nvPr userDrawn="1"/>
        </p:nvSpPr>
        <p:spPr>
          <a:xfrm>
            <a:off x="4258315" y="687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0" name="Moon 1169"/>
          <p:cNvSpPr/>
          <p:nvPr userDrawn="1"/>
        </p:nvSpPr>
        <p:spPr>
          <a:xfrm>
            <a:off x="4258315"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1" name="Rectangle 1170"/>
          <p:cNvSpPr/>
          <p:nvPr userDrawn="1"/>
        </p:nvSpPr>
        <p:spPr>
          <a:xfrm>
            <a:off x="4570842" y="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72" name="Oval 1171"/>
          <p:cNvSpPr/>
          <p:nvPr userDrawn="1"/>
        </p:nvSpPr>
        <p:spPr>
          <a:xfrm>
            <a:off x="4639218" y="687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3" name="Moon 1172"/>
          <p:cNvSpPr/>
          <p:nvPr userDrawn="1"/>
        </p:nvSpPr>
        <p:spPr>
          <a:xfrm>
            <a:off x="4639218"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4" name="Rectangle 1173"/>
          <p:cNvSpPr/>
          <p:nvPr userDrawn="1"/>
        </p:nvSpPr>
        <p:spPr>
          <a:xfrm>
            <a:off x="4951746"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5" name="Oval 1174"/>
          <p:cNvSpPr/>
          <p:nvPr userDrawn="1"/>
        </p:nvSpPr>
        <p:spPr>
          <a:xfrm>
            <a:off x="5020122"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6" name="Moon 1175"/>
          <p:cNvSpPr/>
          <p:nvPr userDrawn="1"/>
        </p:nvSpPr>
        <p:spPr>
          <a:xfrm>
            <a:off x="5020122"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7" name="Rectangle 1176"/>
          <p:cNvSpPr/>
          <p:nvPr userDrawn="1"/>
        </p:nvSpPr>
        <p:spPr>
          <a:xfrm>
            <a:off x="5332649" y="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8" name="Oval 1177"/>
          <p:cNvSpPr/>
          <p:nvPr userDrawn="1"/>
        </p:nvSpPr>
        <p:spPr>
          <a:xfrm>
            <a:off x="5401025" y="687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9" name="Moon 1178"/>
          <p:cNvSpPr/>
          <p:nvPr userDrawn="1"/>
        </p:nvSpPr>
        <p:spPr>
          <a:xfrm>
            <a:off x="5401025"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0" name="Rectangle 1179"/>
          <p:cNvSpPr/>
          <p:nvPr userDrawn="1"/>
        </p:nvSpPr>
        <p:spPr>
          <a:xfrm>
            <a:off x="5713553" y="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1" name="Oval 1180"/>
          <p:cNvSpPr/>
          <p:nvPr userDrawn="1"/>
        </p:nvSpPr>
        <p:spPr>
          <a:xfrm>
            <a:off x="5781929" y="687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2" name="Moon 1181"/>
          <p:cNvSpPr/>
          <p:nvPr userDrawn="1"/>
        </p:nvSpPr>
        <p:spPr>
          <a:xfrm>
            <a:off x="5781929"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3" name="Rectangle 1182"/>
          <p:cNvSpPr/>
          <p:nvPr userDrawn="1"/>
        </p:nvSpPr>
        <p:spPr>
          <a:xfrm>
            <a:off x="6094456" y="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4" name="Oval 1183"/>
          <p:cNvSpPr/>
          <p:nvPr userDrawn="1"/>
        </p:nvSpPr>
        <p:spPr>
          <a:xfrm>
            <a:off x="6162832" y="687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5" name="Moon 1184"/>
          <p:cNvSpPr/>
          <p:nvPr userDrawn="1"/>
        </p:nvSpPr>
        <p:spPr>
          <a:xfrm>
            <a:off x="6162832"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6" name="Rectangle 1185"/>
          <p:cNvSpPr/>
          <p:nvPr userDrawn="1"/>
        </p:nvSpPr>
        <p:spPr>
          <a:xfrm>
            <a:off x="6475360"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7" name="Oval 1186"/>
          <p:cNvSpPr/>
          <p:nvPr userDrawn="1"/>
        </p:nvSpPr>
        <p:spPr>
          <a:xfrm>
            <a:off x="6543736"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8" name="Moon 1187"/>
          <p:cNvSpPr/>
          <p:nvPr userDrawn="1"/>
        </p:nvSpPr>
        <p:spPr>
          <a:xfrm>
            <a:off x="6543736"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9" name="Rectangle 1188"/>
          <p:cNvSpPr/>
          <p:nvPr userDrawn="1"/>
        </p:nvSpPr>
        <p:spPr>
          <a:xfrm>
            <a:off x="6856263"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0" name="Oval 1189"/>
          <p:cNvSpPr/>
          <p:nvPr userDrawn="1"/>
        </p:nvSpPr>
        <p:spPr>
          <a:xfrm>
            <a:off x="6924639"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1" name="Moon 1190"/>
          <p:cNvSpPr/>
          <p:nvPr userDrawn="1"/>
        </p:nvSpPr>
        <p:spPr>
          <a:xfrm>
            <a:off x="6924639"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2" name="Rectangle 1191"/>
          <p:cNvSpPr/>
          <p:nvPr userDrawn="1"/>
        </p:nvSpPr>
        <p:spPr>
          <a:xfrm>
            <a:off x="7237167" y="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3" name="Oval 1192"/>
          <p:cNvSpPr/>
          <p:nvPr userDrawn="1"/>
        </p:nvSpPr>
        <p:spPr>
          <a:xfrm>
            <a:off x="7305543" y="687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4" name="Moon 1193"/>
          <p:cNvSpPr/>
          <p:nvPr userDrawn="1"/>
        </p:nvSpPr>
        <p:spPr>
          <a:xfrm>
            <a:off x="7305543"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5" name="Rectangle 1194"/>
          <p:cNvSpPr/>
          <p:nvPr userDrawn="1"/>
        </p:nvSpPr>
        <p:spPr>
          <a:xfrm>
            <a:off x="7618070" y="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6" name="Oval 1195"/>
          <p:cNvSpPr/>
          <p:nvPr userDrawn="1"/>
        </p:nvSpPr>
        <p:spPr>
          <a:xfrm>
            <a:off x="7686446" y="687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7" name="Moon 1196"/>
          <p:cNvSpPr/>
          <p:nvPr userDrawn="1"/>
        </p:nvSpPr>
        <p:spPr>
          <a:xfrm>
            <a:off x="7686446"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8" name="Rectangle 1197"/>
          <p:cNvSpPr/>
          <p:nvPr userDrawn="1"/>
        </p:nvSpPr>
        <p:spPr>
          <a:xfrm>
            <a:off x="7998974" y="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9" name="Oval 1198"/>
          <p:cNvSpPr/>
          <p:nvPr userDrawn="1"/>
        </p:nvSpPr>
        <p:spPr>
          <a:xfrm>
            <a:off x="8067350" y="687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0" name="Moon 1199"/>
          <p:cNvSpPr/>
          <p:nvPr userDrawn="1"/>
        </p:nvSpPr>
        <p:spPr>
          <a:xfrm>
            <a:off x="8067350"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1" name="Rectangle 1200"/>
          <p:cNvSpPr/>
          <p:nvPr userDrawn="1"/>
        </p:nvSpPr>
        <p:spPr>
          <a:xfrm>
            <a:off x="8379877" y="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2" name="Oval 1201"/>
          <p:cNvSpPr/>
          <p:nvPr userDrawn="1"/>
        </p:nvSpPr>
        <p:spPr>
          <a:xfrm>
            <a:off x="8448253" y="687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3" name="Moon 1202"/>
          <p:cNvSpPr/>
          <p:nvPr userDrawn="1"/>
        </p:nvSpPr>
        <p:spPr>
          <a:xfrm>
            <a:off x="8448253"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4" name="Rectangle 1203"/>
          <p:cNvSpPr/>
          <p:nvPr userDrawn="1"/>
        </p:nvSpPr>
        <p:spPr>
          <a:xfrm>
            <a:off x="8760781" y="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5" name="Oval 1204"/>
          <p:cNvSpPr/>
          <p:nvPr userDrawn="1"/>
        </p:nvSpPr>
        <p:spPr>
          <a:xfrm>
            <a:off x="8829157" y="687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6" name="Moon 1205"/>
          <p:cNvSpPr/>
          <p:nvPr userDrawn="1"/>
        </p:nvSpPr>
        <p:spPr>
          <a:xfrm>
            <a:off x="8829157"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9674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LEGO - Title and Content 3">
    <p:spTree>
      <p:nvGrpSpPr>
        <p:cNvPr id="1" name=""/>
        <p:cNvGrpSpPr/>
        <p:nvPr/>
      </p:nvGrpSpPr>
      <p:grpSpPr>
        <a:xfrm>
          <a:off x="0" y="0"/>
          <a:ext cx="0" cy="0"/>
          <a:chOff x="0" y="0"/>
          <a:chExt cx="0" cy="0"/>
        </a:xfrm>
      </p:grpSpPr>
      <p:sp>
        <p:nvSpPr>
          <p:cNvPr id="2" name="Title 1"/>
          <p:cNvSpPr>
            <a:spLocks noGrp="1"/>
          </p:cNvSpPr>
          <p:nvPr>
            <p:ph type="title"/>
          </p:nvPr>
        </p:nvSpPr>
        <p:spPr>
          <a:xfrm>
            <a:off x="628650" y="527134"/>
            <a:ext cx="7886700" cy="852492"/>
          </a:xfrm>
        </p:spPr>
        <p:txBody>
          <a:bodyPr>
            <a:normAutofit/>
          </a:bodyPr>
          <a:lstStyle>
            <a:lvl1pPr>
              <a:defRPr sz="5400" b="0">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2218826"/>
            <a:ext cx="7886700" cy="356294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28650" y="5994401"/>
            <a:ext cx="2057400" cy="365125"/>
          </a:xfrm>
        </p:spPr>
        <p:txBody>
          <a:bodyPr/>
          <a:lstStyle/>
          <a:p>
            <a:r>
              <a:rPr lang="en-US" dirty="0" smtClean="0"/>
              <a:t>Your Date Here</a:t>
            </a:r>
            <a:endParaRPr lang="en-US" dirty="0"/>
          </a:p>
        </p:txBody>
      </p:sp>
      <p:sp>
        <p:nvSpPr>
          <p:cNvPr id="5" name="Footer Placeholder 4"/>
          <p:cNvSpPr>
            <a:spLocks noGrp="1"/>
          </p:cNvSpPr>
          <p:nvPr>
            <p:ph type="ftr" sz="quarter" idx="11"/>
          </p:nvPr>
        </p:nvSpPr>
        <p:spPr>
          <a:xfrm>
            <a:off x="3028950" y="5994401"/>
            <a:ext cx="3086100" cy="365125"/>
          </a:xfrm>
        </p:spPr>
        <p:txBody>
          <a:bodyPr/>
          <a:lstStyle/>
          <a:p>
            <a:r>
              <a:rPr lang="en-US" dirty="0" smtClean="0"/>
              <a:t>Your Footer Here</a:t>
            </a:r>
            <a:endParaRPr lang="en-US" dirty="0"/>
          </a:p>
        </p:txBody>
      </p:sp>
      <p:sp>
        <p:nvSpPr>
          <p:cNvPr id="6" name="Slide Number Placeholder 5"/>
          <p:cNvSpPr>
            <a:spLocks noGrp="1"/>
          </p:cNvSpPr>
          <p:nvPr>
            <p:ph type="sldNum" sz="quarter" idx="12"/>
          </p:nvPr>
        </p:nvSpPr>
        <p:spPr>
          <a:xfrm>
            <a:off x="6457950" y="5994401"/>
            <a:ext cx="2057400" cy="365125"/>
          </a:xfrm>
        </p:spPr>
        <p:txBody>
          <a:bodyPr/>
          <a:lstStyle/>
          <a:p>
            <a:fld id="{8D842041-FF2F-430B-AD32-D8E9A72EA7BB}" type="slidenum">
              <a:rPr lang="en-US" smtClean="0"/>
              <a:t>‹#›</a:t>
            </a:fld>
            <a:endParaRPr lang="en-US" dirty="0"/>
          </a:p>
        </p:txBody>
      </p:sp>
      <p:sp>
        <p:nvSpPr>
          <p:cNvPr id="478" name="Rectangle 477"/>
          <p:cNvSpPr/>
          <p:nvPr userDrawn="1"/>
        </p:nvSpPr>
        <p:spPr>
          <a:xfrm>
            <a:off x="0"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9" name="Oval 478"/>
          <p:cNvSpPr/>
          <p:nvPr userDrawn="1"/>
        </p:nvSpPr>
        <p:spPr>
          <a:xfrm>
            <a:off x="68376"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0" name="Moon 479"/>
          <p:cNvSpPr/>
          <p:nvPr userDrawn="1"/>
        </p:nvSpPr>
        <p:spPr>
          <a:xfrm>
            <a:off x="68376"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7" name="Rectangle 606"/>
          <p:cNvSpPr/>
          <p:nvPr userDrawn="1"/>
        </p:nvSpPr>
        <p:spPr>
          <a:xfrm>
            <a:off x="380904"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8" name="Oval 607"/>
          <p:cNvSpPr/>
          <p:nvPr userDrawn="1"/>
        </p:nvSpPr>
        <p:spPr>
          <a:xfrm>
            <a:off x="449280"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9" name="Moon 608"/>
          <p:cNvSpPr/>
          <p:nvPr userDrawn="1"/>
        </p:nvSpPr>
        <p:spPr>
          <a:xfrm>
            <a:off x="449280"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0" name="Rectangle 609"/>
          <p:cNvSpPr/>
          <p:nvPr userDrawn="1"/>
        </p:nvSpPr>
        <p:spPr>
          <a:xfrm>
            <a:off x="761807"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1" name="Oval 610"/>
          <p:cNvSpPr/>
          <p:nvPr userDrawn="1"/>
        </p:nvSpPr>
        <p:spPr>
          <a:xfrm>
            <a:off x="830183"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2" name="Moon 611"/>
          <p:cNvSpPr/>
          <p:nvPr userDrawn="1"/>
        </p:nvSpPr>
        <p:spPr>
          <a:xfrm>
            <a:off x="830183"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3" name="Rectangle 612"/>
          <p:cNvSpPr/>
          <p:nvPr userDrawn="1"/>
        </p:nvSpPr>
        <p:spPr>
          <a:xfrm>
            <a:off x="1142711"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 name="Oval 613"/>
          <p:cNvSpPr/>
          <p:nvPr userDrawn="1"/>
        </p:nvSpPr>
        <p:spPr>
          <a:xfrm>
            <a:off x="1211087"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5" name="Moon 614"/>
          <p:cNvSpPr/>
          <p:nvPr userDrawn="1"/>
        </p:nvSpPr>
        <p:spPr>
          <a:xfrm>
            <a:off x="1211087"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6" name="Rectangle 615"/>
          <p:cNvSpPr/>
          <p:nvPr userDrawn="1"/>
        </p:nvSpPr>
        <p:spPr>
          <a:xfrm>
            <a:off x="1523614"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7" name="Oval 616"/>
          <p:cNvSpPr/>
          <p:nvPr userDrawn="1"/>
        </p:nvSpPr>
        <p:spPr>
          <a:xfrm>
            <a:off x="1591990"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8" name="Moon 617"/>
          <p:cNvSpPr/>
          <p:nvPr userDrawn="1"/>
        </p:nvSpPr>
        <p:spPr>
          <a:xfrm>
            <a:off x="1591990"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9" name="Rectangle 618"/>
          <p:cNvSpPr/>
          <p:nvPr userDrawn="1"/>
        </p:nvSpPr>
        <p:spPr>
          <a:xfrm>
            <a:off x="1904518"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0" name="Oval 619"/>
          <p:cNvSpPr/>
          <p:nvPr userDrawn="1"/>
        </p:nvSpPr>
        <p:spPr>
          <a:xfrm>
            <a:off x="1972894"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1" name="Moon 620"/>
          <p:cNvSpPr/>
          <p:nvPr userDrawn="1"/>
        </p:nvSpPr>
        <p:spPr>
          <a:xfrm>
            <a:off x="1972894"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2" name="Rectangle 621"/>
          <p:cNvSpPr/>
          <p:nvPr userDrawn="1"/>
        </p:nvSpPr>
        <p:spPr>
          <a:xfrm>
            <a:off x="2285421"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3" name="Oval 622"/>
          <p:cNvSpPr/>
          <p:nvPr userDrawn="1"/>
        </p:nvSpPr>
        <p:spPr>
          <a:xfrm>
            <a:off x="2353797"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4" name="Moon 623"/>
          <p:cNvSpPr/>
          <p:nvPr userDrawn="1"/>
        </p:nvSpPr>
        <p:spPr>
          <a:xfrm>
            <a:off x="2353797"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5" name="Rectangle 624"/>
          <p:cNvSpPr/>
          <p:nvPr userDrawn="1"/>
        </p:nvSpPr>
        <p:spPr>
          <a:xfrm>
            <a:off x="2666325"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6" name="Oval 625"/>
          <p:cNvSpPr/>
          <p:nvPr userDrawn="1"/>
        </p:nvSpPr>
        <p:spPr>
          <a:xfrm>
            <a:off x="2734701"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7" name="Moon 626"/>
          <p:cNvSpPr/>
          <p:nvPr userDrawn="1"/>
        </p:nvSpPr>
        <p:spPr>
          <a:xfrm>
            <a:off x="2734701"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8" name="Rectangle 627"/>
          <p:cNvSpPr/>
          <p:nvPr userDrawn="1"/>
        </p:nvSpPr>
        <p:spPr>
          <a:xfrm>
            <a:off x="3047228"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9" name="Oval 628"/>
          <p:cNvSpPr/>
          <p:nvPr userDrawn="1"/>
        </p:nvSpPr>
        <p:spPr>
          <a:xfrm>
            <a:off x="3115604"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0" name="Moon 629"/>
          <p:cNvSpPr/>
          <p:nvPr userDrawn="1"/>
        </p:nvSpPr>
        <p:spPr>
          <a:xfrm>
            <a:off x="3115604"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1" name="Rectangle 630"/>
          <p:cNvSpPr/>
          <p:nvPr userDrawn="1"/>
        </p:nvSpPr>
        <p:spPr>
          <a:xfrm>
            <a:off x="3428132"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2" name="Oval 631"/>
          <p:cNvSpPr/>
          <p:nvPr userDrawn="1"/>
        </p:nvSpPr>
        <p:spPr>
          <a:xfrm>
            <a:off x="3496508"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3" name="Moon 632"/>
          <p:cNvSpPr/>
          <p:nvPr userDrawn="1"/>
        </p:nvSpPr>
        <p:spPr>
          <a:xfrm>
            <a:off x="3496508"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4" name="Rectangle 633"/>
          <p:cNvSpPr/>
          <p:nvPr userDrawn="1"/>
        </p:nvSpPr>
        <p:spPr>
          <a:xfrm>
            <a:off x="3809035"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5" name="Oval 634"/>
          <p:cNvSpPr/>
          <p:nvPr userDrawn="1"/>
        </p:nvSpPr>
        <p:spPr>
          <a:xfrm>
            <a:off x="3877411"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6" name="Moon 635"/>
          <p:cNvSpPr/>
          <p:nvPr userDrawn="1"/>
        </p:nvSpPr>
        <p:spPr>
          <a:xfrm>
            <a:off x="3877411"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7" name="Rectangle 636"/>
          <p:cNvSpPr/>
          <p:nvPr userDrawn="1"/>
        </p:nvSpPr>
        <p:spPr>
          <a:xfrm>
            <a:off x="4189939"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8" name="Oval 637"/>
          <p:cNvSpPr/>
          <p:nvPr userDrawn="1"/>
        </p:nvSpPr>
        <p:spPr>
          <a:xfrm>
            <a:off x="4258315"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9" name="Moon 638"/>
          <p:cNvSpPr/>
          <p:nvPr userDrawn="1"/>
        </p:nvSpPr>
        <p:spPr>
          <a:xfrm>
            <a:off x="4258315"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0" name="Rectangle 639"/>
          <p:cNvSpPr/>
          <p:nvPr userDrawn="1"/>
        </p:nvSpPr>
        <p:spPr>
          <a:xfrm>
            <a:off x="4570842"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1" name="Oval 640"/>
          <p:cNvSpPr/>
          <p:nvPr userDrawn="1"/>
        </p:nvSpPr>
        <p:spPr>
          <a:xfrm>
            <a:off x="4639218"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2" name="Moon 641"/>
          <p:cNvSpPr/>
          <p:nvPr userDrawn="1"/>
        </p:nvSpPr>
        <p:spPr>
          <a:xfrm>
            <a:off x="4639218"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3" name="Rectangle 642"/>
          <p:cNvSpPr/>
          <p:nvPr userDrawn="1"/>
        </p:nvSpPr>
        <p:spPr>
          <a:xfrm>
            <a:off x="4951746"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4" name="Oval 643"/>
          <p:cNvSpPr/>
          <p:nvPr userDrawn="1"/>
        </p:nvSpPr>
        <p:spPr>
          <a:xfrm>
            <a:off x="5020122"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5" name="Moon 644"/>
          <p:cNvSpPr/>
          <p:nvPr userDrawn="1"/>
        </p:nvSpPr>
        <p:spPr>
          <a:xfrm>
            <a:off x="5020122"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6" name="Rectangle 645"/>
          <p:cNvSpPr/>
          <p:nvPr userDrawn="1"/>
        </p:nvSpPr>
        <p:spPr>
          <a:xfrm>
            <a:off x="5332649"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47" name="Oval 646"/>
          <p:cNvSpPr/>
          <p:nvPr userDrawn="1"/>
        </p:nvSpPr>
        <p:spPr>
          <a:xfrm>
            <a:off x="5401025"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8" name="Moon 647"/>
          <p:cNvSpPr/>
          <p:nvPr userDrawn="1"/>
        </p:nvSpPr>
        <p:spPr>
          <a:xfrm>
            <a:off x="5401025"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9" name="Rectangle 648"/>
          <p:cNvSpPr/>
          <p:nvPr userDrawn="1"/>
        </p:nvSpPr>
        <p:spPr>
          <a:xfrm>
            <a:off x="5713553"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0" name="Oval 649"/>
          <p:cNvSpPr/>
          <p:nvPr userDrawn="1"/>
        </p:nvSpPr>
        <p:spPr>
          <a:xfrm>
            <a:off x="5781929"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1" name="Moon 650"/>
          <p:cNvSpPr/>
          <p:nvPr userDrawn="1"/>
        </p:nvSpPr>
        <p:spPr>
          <a:xfrm>
            <a:off x="5781929"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2" name="Rectangle 651"/>
          <p:cNvSpPr/>
          <p:nvPr userDrawn="1"/>
        </p:nvSpPr>
        <p:spPr>
          <a:xfrm>
            <a:off x="6094456"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3" name="Oval 652"/>
          <p:cNvSpPr/>
          <p:nvPr userDrawn="1"/>
        </p:nvSpPr>
        <p:spPr>
          <a:xfrm>
            <a:off x="6162832"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4" name="Moon 653"/>
          <p:cNvSpPr/>
          <p:nvPr userDrawn="1"/>
        </p:nvSpPr>
        <p:spPr>
          <a:xfrm>
            <a:off x="6162832"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5" name="Rectangle 654"/>
          <p:cNvSpPr/>
          <p:nvPr userDrawn="1"/>
        </p:nvSpPr>
        <p:spPr>
          <a:xfrm>
            <a:off x="6475360"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6" name="Oval 655"/>
          <p:cNvSpPr/>
          <p:nvPr userDrawn="1"/>
        </p:nvSpPr>
        <p:spPr>
          <a:xfrm>
            <a:off x="6543736"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7" name="Moon 656"/>
          <p:cNvSpPr/>
          <p:nvPr userDrawn="1"/>
        </p:nvSpPr>
        <p:spPr>
          <a:xfrm>
            <a:off x="6543736"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8" name="Rectangle 657"/>
          <p:cNvSpPr/>
          <p:nvPr userDrawn="1"/>
        </p:nvSpPr>
        <p:spPr>
          <a:xfrm>
            <a:off x="6856263"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9" name="Oval 658"/>
          <p:cNvSpPr/>
          <p:nvPr userDrawn="1"/>
        </p:nvSpPr>
        <p:spPr>
          <a:xfrm>
            <a:off x="6924639"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0" name="Moon 659"/>
          <p:cNvSpPr/>
          <p:nvPr userDrawn="1"/>
        </p:nvSpPr>
        <p:spPr>
          <a:xfrm>
            <a:off x="6924639"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1" name="Rectangle 660"/>
          <p:cNvSpPr/>
          <p:nvPr userDrawn="1"/>
        </p:nvSpPr>
        <p:spPr>
          <a:xfrm>
            <a:off x="7237167"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2" name="Oval 661"/>
          <p:cNvSpPr/>
          <p:nvPr userDrawn="1"/>
        </p:nvSpPr>
        <p:spPr>
          <a:xfrm>
            <a:off x="7305543"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3" name="Moon 662"/>
          <p:cNvSpPr/>
          <p:nvPr userDrawn="1"/>
        </p:nvSpPr>
        <p:spPr>
          <a:xfrm>
            <a:off x="7305543"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4" name="Rectangle 663"/>
          <p:cNvSpPr/>
          <p:nvPr userDrawn="1"/>
        </p:nvSpPr>
        <p:spPr>
          <a:xfrm>
            <a:off x="7618070"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65" name="Oval 664"/>
          <p:cNvSpPr/>
          <p:nvPr userDrawn="1"/>
        </p:nvSpPr>
        <p:spPr>
          <a:xfrm>
            <a:off x="7686446"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6" name="Moon 665"/>
          <p:cNvSpPr/>
          <p:nvPr userDrawn="1"/>
        </p:nvSpPr>
        <p:spPr>
          <a:xfrm>
            <a:off x="7686446"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7" name="Rectangle 666"/>
          <p:cNvSpPr/>
          <p:nvPr userDrawn="1"/>
        </p:nvSpPr>
        <p:spPr>
          <a:xfrm>
            <a:off x="7998974"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68" name="Oval 667"/>
          <p:cNvSpPr/>
          <p:nvPr userDrawn="1"/>
        </p:nvSpPr>
        <p:spPr>
          <a:xfrm>
            <a:off x="8067350"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9" name="Moon 668"/>
          <p:cNvSpPr/>
          <p:nvPr userDrawn="1"/>
        </p:nvSpPr>
        <p:spPr>
          <a:xfrm>
            <a:off x="8067350"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0" name="Rectangle 669"/>
          <p:cNvSpPr/>
          <p:nvPr userDrawn="1"/>
        </p:nvSpPr>
        <p:spPr>
          <a:xfrm>
            <a:off x="8379877"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1" name="Oval 670"/>
          <p:cNvSpPr/>
          <p:nvPr userDrawn="1"/>
        </p:nvSpPr>
        <p:spPr>
          <a:xfrm>
            <a:off x="8448253"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2" name="Moon 671"/>
          <p:cNvSpPr/>
          <p:nvPr userDrawn="1"/>
        </p:nvSpPr>
        <p:spPr>
          <a:xfrm>
            <a:off x="8448253"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3" name="Rectangle 672"/>
          <p:cNvSpPr/>
          <p:nvPr userDrawn="1"/>
        </p:nvSpPr>
        <p:spPr>
          <a:xfrm>
            <a:off x="8760781"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4" name="Oval 673"/>
          <p:cNvSpPr/>
          <p:nvPr userDrawn="1"/>
        </p:nvSpPr>
        <p:spPr>
          <a:xfrm>
            <a:off x="8829157"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5" name="Moon 674"/>
          <p:cNvSpPr/>
          <p:nvPr userDrawn="1"/>
        </p:nvSpPr>
        <p:spPr>
          <a:xfrm>
            <a:off x="8829157"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6" name="Rectangle 675"/>
          <p:cNvSpPr/>
          <p:nvPr userDrawn="1"/>
        </p:nvSpPr>
        <p:spPr>
          <a:xfrm>
            <a:off x="0"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7" name="Oval 676"/>
          <p:cNvSpPr/>
          <p:nvPr userDrawn="1"/>
        </p:nvSpPr>
        <p:spPr>
          <a:xfrm>
            <a:off x="68376"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8" name="Moon 677"/>
          <p:cNvSpPr/>
          <p:nvPr userDrawn="1"/>
        </p:nvSpPr>
        <p:spPr>
          <a:xfrm>
            <a:off x="68376"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9" name="Rectangle 678"/>
          <p:cNvSpPr/>
          <p:nvPr userDrawn="1"/>
        </p:nvSpPr>
        <p:spPr>
          <a:xfrm>
            <a:off x="8760781" y="6093836"/>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80" name="Oval 679"/>
          <p:cNvSpPr/>
          <p:nvPr userDrawn="1"/>
        </p:nvSpPr>
        <p:spPr>
          <a:xfrm>
            <a:off x="8829157" y="6162633"/>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1" name="Moon 680"/>
          <p:cNvSpPr/>
          <p:nvPr userDrawn="1"/>
        </p:nvSpPr>
        <p:spPr>
          <a:xfrm>
            <a:off x="8829157"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2" name="Rectangle 681"/>
          <p:cNvSpPr/>
          <p:nvPr userDrawn="1"/>
        </p:nvSpPr>
        <p:spPr>
          <a:xfrm>
            <a:off x="0" y="5712972"/>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83" name="Oval 682"/>
          <p:cNvSpPr/>
          <p:nvPr userDrawn="1"/>
        </p:nvSpPr>
        <p:spPr>
          <a:xfrm>
            <a:off x="68376" y="5781769"/>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4" name="Moon 683"/>
          <p:cNvSpPr/>
          <p:nvPr userDrawn="1"/>
        </p:nvSpPr>
        <p:spPr>
          <a:xfrm>
            <a:off x="68376"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5" name="Rectangle 684"/>
          <p:cNvSpPr/>
          <p:nvPr userDrawn="1"/>
        </p:nvSpPr>
        <p:spPr>
          <a:xfrm>
            <a:off x="8760781"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6" name="Oval 685"/>
          <p:cNvSpPr/>
          <p:nvPr userDrawn="1"/>
        </p:nvSpPr>
        <p:spPr>
          <a:xfrm>
            <a:off x="8829157"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7" name="Moon 686"/>
          <p:cNvSpPr/>
          <p:nvPr userDrawn="1"/>
        </p:nvSpPr>
        <p:spPr>
          <a:xfrm>
            <a:off x="8829157"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8" name="Rectangle 687"/>
          <p:cNvSpPr/>
          <p:nvPr userDrawn="1"/>
        </p:nvSpPr>
        <p:spPr>
          <a:xfrm>
            <a:off x="0" y="533210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9" name="Oval 688"/>
          <p:cNvSpPr/>
          <p:nvPr userDrawn="1"/>
        </p:nvSpPr>
        <p:spPr>
          <a:xfrm>
            <a:off x="68376" y="540090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0" name="Moon 689"/>
          <p:cNvSpPr/>
          <p:nvPr userDrawn="1"/>
        </p:nvSpPr>
        <p:spPr>
          <a:xfrm>
            <a:off x="68376"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1" name="Rectangle 690"/>
          <p:cNvSpPr/>
          <p:nvPr userDrawn="1"/>
        </p:nvSpPr>
        <p:spPr>
          <a:xfrm>
            <a:off x="8760781" y="533210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2" name="Oval 691"/>
          <p:cNvSpPr/>
          <p:nvPr userDrawn="1"/>
        </p:nvSpPr>
        <p:spPr>
          <a:xfrm>
            <a:off x="8829157" y="540090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3" name="Moon 692"/>
          <p:cNvSpPr/>
          <p:nvPr userDrawn="1"/>
        </p:nvSpPr>
        <p:spPr>
          <a:xfrm>
            <a:off x="8829157"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4" name="Rectangle 693"/>
          <p:cNvSpPr/>
          <p:nvPr userDrawn="1"/>
        </p:nvSpPr>
        <p:spPr>
          <a:xfrm>
            <a:off x="0" y="495124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5" name="Oval 694"/>
          <p:cNvSpPr/>
          <p:nvPr userDrawn="1"/>
        </p:nvSpPr>
        <p:spPr>
          <a:xfrm>
            <a:off x="68376" y="502003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6" name="Moon 695"/>
          <p:cNvSpPr/>
          <p:nvPr userDrawn="1"/>
        </p:nvSpPr>
        <p:spPr>
          <a:xfrm>
            <a:off x="68376"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7" name="Rectangle 696"/>
          <p:cNvSpPr/>
          <p:nvPr userDrawn="1"/>
        </p:nvSpPr>
        <p:spPr>
          <a:xfrm>
            <a:off x="8760781" y="495124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8" name="Oval 697"/>
          <p:cNvSpPr/>
          <p:nvPr userDrawn="1"/>
        </p:nvSpPr>
        <p:spPr>
          <a:xfrm>
            <a:off x="8829157" y="502003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9" name="Moon 698"/>
          <p:cNvSpPr/>
          <p:nvPr userDrawn="1"/>
        </p:nvSpPr>
        <p:spPr>
          <a:xfrm>
            <a:off x="8829157"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0" name="Rectangle 699"/>
          <p:cNvSpPr/>
          <p:nvPr userDrawn="1"/>
        </p:nvSpPr>
        <p:spPr>
          <a:xfrm>
            <a:off x="0" y="457037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1" name="Oval 700"/>
          <p:cNvSpPr/>
          <p:nvPr userDrawn="1"/>
        </p:nvSpPr>
        <p:spPr>
          <a:xfrm>
            <a:off x="68376" y="463917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2" name="Moon 701"/>
          <p:cNvSpPr/>
          <p:nvPr userDrawn="1"/>
        </p:nvSpPr>
        <p:spPr>
          <a:xfrm>
            <a:off x="68376"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3" name="Rectangle 702"/>
          <p:cNvSpPr/>
          <p:nvPr userDrawn="1"/>
        </p:nvSpPr>
        <p:spPr>
          <a:xfrm>
            <a:off x="8760781" y="457037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4" name="Oval 703"/>
          <p:cNvSpPr/>
          <p:nvPr userDrawn="1"/>
        </p:nvSpPr>
        <p:spPr>
          <a:xfrm>
            <a:off x="8829157" y="463917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5" name="Moon 704"/>
          <p:cNvSpPr/>
          <p:nvPr userDrawn="1"/>
        </p:nvSpPr>
        <p:spPr>
          <a:xfrm>
            <a:off x="8829157"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6" name="Rectangle 705"/>
          <p:cNvSpPr/>
          <p:nvPr userDrawn="1"/>
        </p:nvSpPr>
        <p:spPr>
          <a:xfrm>
            <a:off x="0" y="4189513"/>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7" name="Oval 706"/>
          <p:cNvSpPr/>
          <p:nvPr userDrawn="1"/>
        </p:nvSpPr>
        <p:spPr>
          <a:xfrm>
            <a:off x="68376" y="4258310"/>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8" name="Moon 707"/>
          <p:cNvSpPr/>
          <p:nvPr userDrawn="1"/>
        </p:nvSpPr>
        <p:spPr>
          <a:xfrm>
            <a:off x="68376"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9" name="Rectangle 708"/>
          <p:cNvSpPr/>
          <p:nvPr userDrawn="1"/>
        </p:nvSpPr>
        <p:spPr>
          <a:xfrm>
            <a:off x="8760781" y="418951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0" name="Oval 709"/>
          <p:cNvSpPr/>
          <p:nvPr userDrawn="1"/>
        </p:nvSpPr>
        <p:spPr>
          <a:xfrm>
            <a:off x="8829157" y="425831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1" name="Moon 710"/>
          <p:cNvSpPr/>
          <p:nvPr userDrawn="1"/>
        </p:nvSpPr>
        <p:spPr>
          <a:xfrm>
            <a:off x="8829157"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2" name="Rectangle 711"/>
          <p:cNvSpPr/>
          <p:nvPr userDrawn="1"/>
        </p:nvSpPr>
        <p:spPr>
          <a:xfrm>
            <a:off x="0" y="380864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3" name="Oval 712"/>
          <p:cNvSpPr/>
          <p:nvPr userDrawn="1"/>
        </p:nvSpPr>
        <p:spPr>
          <a:xfrm>
            <a:off x="68376" y="387744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4" name="Moon 713"/>
          <p:cNvSpPr/>
          <p:nvPr userDrawn="1"/>
        </p:nvSpPr>
        <p:spPr>
          <a:xfrm>
            <a:off x="68376"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5" name="Rectangle 714"/>
          <p:cNvSpPr/>
          <p:nvPr userDrawn="1"/>
        </p:nvSpPr>
        <p:spPr>
          <a:xfrm>
            <a:off x="8760781" y="3808648"/>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6" name="Oval 715"/>
          <p:cNvSpPr/>
          <p:nvPr userDrawn="1"/>
        </p:nvSpPr>
        <p:spPr>
          <a:xfrm>
            <a:off x="8829157" y="3877445"/>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7" name="Moon 716"/>
          <p:cNvSpPr/>
          <p:nvPr userDrawn="1"/>
        </p:nvSpPr>
        <p:spPr>
          <a:xfrm>
            <a:off x="8829157"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8" name="Rectangle 717"/>
          <p:cNvSpPr/>
          <p:nvPr userDrawn="1"/>
        </p:nvSpPr>
        <p:spPr>
          <a:xfrm>
            <a:off x="0" y="342778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9" name="Oval 718"/>
          <p:cNvSpPr/>
          <p:nvPr userDrawn="1"/>
        </p:nvSpPr>
        <p:spPr>
          <a:xfrm>
            <a:off x="68376" y="349658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0" name="Moon 719"/>
          <p:cNvSpPr/>
          <p:nvPr userDrawn="1"/>
        </p:nvSpPr>
        <p:spPr>
          <a:xfrm>
            <a:off x="68376"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1" name="Rectangle 720"/>
          <p:cNvSpPr/>
          <p:nvPr userDrawn="1"/>
        </p:nvSpPr>
        <p:spPr>
          <a:xfrm>
            <a:off x="8760781" y="3427783"/>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2" name="Oval 721"/>
          <p:cNvSpPr/>
          <p:nvPr userDrawn="1"/>
        </p:nvSpPr>
        <p:spPr>
          <a:xfrm>
            <a:off x="8829157" y="3496580"/>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3" name="Moon 722"/>
          <p:cNvSpPr/>
          <p:nvPr userDrawn="1"/>
        </p:nvSpPr>
        <p:spPr>
          <a:xfrm>
            <a:off x="8829157"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4" name="Rectangle 723"/>
          <p:cNvSpPr/>
          <p:nvPr userDrawn="1"/>
        </p:nvSpPr>
        <p:spPr>
          <a:xfrm>
            <a:off x="0" y="3046918"/>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 name="Oval 724"/>
          <p:cNvSpPr/>
          <p:nvPr userDrawn="1"/>
        </p:nvSpPr>
        <p:spPr>
          <a:xfrm>
            <a:off x="68376" y="3115715"/>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 name="Moon 725"/>
          <p:cNvSpPr/>
          <p:nvPr userDrawn="1"/>
        </p:nvSpPr>
        <p:spPr>
          <a:xfrm>
            <a:off x="68376"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7" name="Rectangle 726"/>
          <p:cNvSpPr/>
          <p:nvPr userDrawn="1"/>
        </p:nvSpPr>
        <p:spPr>
          <a:xfrm>
            <a:off x="8760781" y="304691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8" name="Oval 727"/>
          <p:cNvSpPr/>
          <p:nvPr userDrawn="1"/>
        </p:nvSpPr>
        <p:spPr>
          <a:xfrm>
            <a:off x="8829157" y="311571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9" name="Moon 728"/>
          <p:cNvSpPr/>
          <p:nvPr userDrawn="1"/>
        </p:nvSpPr>
        <p:spPr>
          <a:xfrm>
            <a:off x="8829157"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0" name="Rectangle 729"/>
          <p:cNvSpPr/>
          <p:nvPr userDrawn="1"/>
        </p:nvSpPr>
        <p:spPr>
          <a:xfrm>
            <a:off x="0" y="266605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1" name="Oval 730"/>
          <p:cNvSpPr/>
          <p:nvPr userDrawn="1"/>
        </p:nvSpPr>
        <p:spPr>
          <a:xfrm>
            <a:off x="68376" y="273485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2" name="Moon 731"/>
          <p:cNvSpPr/>
          <p:nvPr userDrawn="1"/>
        </p:nvSpPr>
        <p:spPr>
          <a:xfrm>
            <a:off x="68376"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3" name="Rectangle 732"/>
          <p:cNvSpPr/>
          <p:nvPr userDrawn="1"/>
        </p:nvSpPr>
        <p:spPr>
          <a:xfrm>
            <a:off x="8760781" y="2666053"/>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4" name="Oval 733"/>
          <p:cNvSpPr/>
          <p:nvPr userDrawn="1"/>
        </p:nvSpPr>
        <p:spPr>
          <a:xfrm>
            <a:off x="8829157" y="2734850"/>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5" name="Moon 734"/>
          <p:cNvSpPr/>
          <p:nvPr userDrawn="1"/>
        </p:nvSpPr>
        <p:spPr>
          <a:xfrm>
            <a:off x="8829157"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6" name="Rectangle 735"/>
          <p:cNvSpPr/>
          <p:nvPr userDrawn="1"/>
        </p:nvSpPr>
        <p:spPr>
          <a:xfrm>
            <a:off x="0" y="2285189"/>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7" name="Oval 736"/>
          <p:cNvSpPr/>
          <p:nvPr userDrawn="1"/>
        </p:nvSpPr>
        <p:spPr>
          <a:xfrm>
            <a:off x="68376" y="2353986"/>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8" name="Moon 737"/>
          <p:cNvSpPr/>
          <p:nvPr userDrawn="1"/>
        </p:nvSpPr>
        <p:spPr>
          <a:xfrm>
            <a:off x="68376"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9" name="Rectangle 738"/>
          <p:cNvSpPr/>
          <p:nvPr userDrawn="1"/>
        </p:nvSpPr>
        <p:spPr>
          <a:xfrm>
            <a:off x="8760781" y="228518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0" name="Oval 739"/>
          <p:cNvSpPr/>
          <p:nvPr userDrawn="1"/>
        </p:nvSpPr>
        <p:spPr>
          <a:xfrm>
            <a:off x="8829157" y="235398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1" name="Moon 740"/>
          <p:cNvSpPr/>
          <p:nvPr userDrawn="1"/>
        </p:nvSpPr>
        <p:spPr>
          <a:xfrm>
            <a:off x="8829157"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2" name="Rectangle 741"/>
          <p:cNvSpPr/>
          <p:nvPr userDrawn="1"/>
        </p:nvSpPr>
        <p:spPr>
          <a:xfrm>
            <a:off x="0" y="1904324"/>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3" name="Oval 742"/>
          <p:cNvSpPr/>
          <p:nvPr userDrawn="1"/>
        </p:nvSpPr>
        <p:spPr>
          <a:xfrm>
            <a:off x="68376" y="1973121"/>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4" name="Moon 743"/>
          <p:cNvSpPr/>
          <p:nvPr userDrawn="1"/>
        </p:nvSpPr>
        <p:spPr>
          <a:xfrm>
            <a:off x="68376"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5" name="Rectangle 744"/>
          <p:cNvSpPr/>
          <p:nvPr userDrawn="1"/>
        </p:nvSpPr>
        <p:spPr>
          <a:xfrm>
            <a:off x="8760781" y="1904324"/>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6" name="Oval 745"/>
          <p:cNvSpPr/>
          <p:nvPr userDrawn="1"/>
        </p:nvSpPr>
        <p:spPr>
          <a:xfrm>
            <a:off x="8829157" y="1973121"/>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7" name="Moon 746"/>
          <p:cNvSpPr/>
          <p:nvPr userDrawn="1"/>
        </p:nvSpPr>
        <p:spPr>
          <a:xfrm>
            <a:off x="8829157"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4" name="Rectangle 753"/>
          <p:cNvSpPr/>
          <p:nvPr userDrawn="1"/>
        </p:nvSpPr>
        <p:spPr>
          <a:xfrm>
            <a:off x="0" y="1142594"/>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5" name="Oval 754"/>
          <p:cNvSpPr/>
          <p:nvPr userDrawn="1"/>
        </p:nvSpPr>
        <p:spPr>
          <a:xfrm>
            <a:off x="68376" y="1211391"/>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6" name="Moon 755"/>
          <p:cNvSpPr/>
          <p:nvPr userDrawn="1"/>
        </p:nvSpPr>
        <p:spPr>
          <a:xfrm>
            <a:off x="68376"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7" name="Rectangle 756"/>
          <p:cNvSpPr/>
          <p:nvPr userDrawn="1"/>
        </p:nvSpPr>
        <p:spPr>
          <a:xfrm>
            <a:off x="8760781" y="114259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8" name="Oval 757"/>
          <p:cNvSpPr/>
          <p:nvPr userDrawn="1"/>
        </p:nvSpPr>
        <p:spPr>
          <a:xfrm>
            <a:off x="8829157" y="121139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9" name="Moon 758"/>
          <p:cNvSpPr/>
          <p:nvPr userDrawn="1"/>
        </p:nvSpPr>
        <p:spPr>
          <a:xfrm>
            <a:off x="8829157"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0" name="Rectangle 759"/>
          <p:cNvSpPr/>
          <p:nvPr userDrawn="1"/>
        </p:nvSpPr>
        <p:spPr>
          <a:xfrm>
            <a:off x="0" y="76173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1" name="Oval 760"/>
          <p:cNvSpPr/>
          <p:nvPr userDrawn="1"/>
        </p:nvSpPr>
        <p:spPr>
          <a:xfrm>
            <a:off x="68376" y="83052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2" name="Moon 761"/>
          <p:cNvSpPr/>
          <p:nvPr userDrawn="1"/>
        </p:nvSpPr>
        <p:spPr>
          <a:xfrm>
            <a:off x="68376"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3" name="Rectangle 762"/>
          <p:cNvSpPr/>
          <p:nvPr userDrawn="1"/>
        </p:nvSpPr>
        <p:spPr>
          <a:xfrm>
            <a:off x="8760781" y="76173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4" name="Oval 763"/>
          <p:cNvSpPr/>
          <p:nvPr userDrawn="1"/>
        </p:nvSpPr>
        <p:spPr>
          <a:xfrm>
            <a:off x="8829157" y="83052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5" name="Moon 764"/>
          <p:cNvSpPr/>
          <p:nvPr userDrawn="1"/>
        </p:nvSpPr>
        <p:spPr>
          <a:xfrm>
            <a:off x="8829157"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6" name="Rectangle 765"/>
          <p:cNvSpPr/>
          <p:nvPr userDrawn="1"/>
        </p:nvSpPr>
        <p:spPr>
          <a:xfrm>
            <a:off x="0"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7" name="Oval 766"/>
          <p:cNvSpPr/>
          <p:nvPr userDrawn="1"/>
        </p:nvSpPr>
        <p:spPr>
          <a:xfrm>
            <a:off x="68376"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8" name="Moon 767"/>
          <p:cNvSpPr/>
          <p:nvPr userDrawn="1"/>
        </p:nvSpPr>
        <p:spPr>
          <a:xfrm>
            <a:off x="68376"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9" name="Rectangle 768"/>
          <p:cNvSpPr/>
          <p:nvPr userDrawn="1"/>
        </p:nvSpPr>
        <p:spPr>
          <a:xfrm>
            <a:off x="8760781" y="380865"/>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0" name="Oval 769"/>
          <p:cNvSpPr/>
          <p:nvPr userDrawn="1"/>
        </p:nvSpPr>
        <p:spPr>
          <a:xfrm>
            <a:off x="8829157" y="449662"/>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1" name="Moon 770"/>
          <p:cNvSpPr/>
          <p:nvPr userDrawn="1"/>
        </p:nvSpPr>
        <p:spPr>
          <a:xfrm>
            <a:off x="8829157"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2" name="Rectangle 771"/>
          <p:cNvSpPr/>
          <p:nvPr userDrawn="1"/>
        </p:nvSpPr>
        <p:spPr>
          <a:xfrm>
            <a:off x="0" y="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3" name="Oval 772"/>
          <p:cNvSpPr/>
          <p:nvPr userDrawn="1"/>
        </p:nvSpPr>
        <p:spPr>
          <a:xfrm>
            <a:off x="68376" y="687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4" name="Moon 773"/>
          <p:cNvSpPr/>
          <p:nvPr userDrawn="1"/>
        </p:nvSpPr>
        <p:spPr>
          <a:xfrm>
            <a:off x="68376"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5" name="Rectangle 774"/>
          <p:cNvSpPr/>
          <p:nvPr userDrawn="1"/>
        </p:nvSpPr>
        <p:spPr>
          <a:xfrm>
            <a:off x="380904" y="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6" name="Oval 775"/>
          <p:cNvSpPr/>
          <p:nvPr userDrawn="1"/>
        </p:nvSpPr>
        <p:spPr>
          <a:xfrm>
            <a:off x="449280" y="687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7" name="Moon 776"/>
          <p:cNvSpPr/>
          <p:nvPr userDrawn="1"/>
        </p:nvSpPr>
        <p:spPr>
          <a:xfrm>
            <a:off x="449280"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8" name="Rectangle 777"/>
          <p:cNvSpPr/>
          <p:nvPr userDrawn="1"/>
        </p:nvSpPr>
        <p:spPr>
          <a:xfrm>
            <a:off x="761807"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9" name="Oval 778"/>
          <p:cNvSpPr/>
          <p:nvPr userDrawn="1"/>
        </p:nvSpPr>
        <p:spPr>
          <a:xfrm>
            <a:off x="830183"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0" name="Moon 779"/>
          <p:cNvSpPr/>
          <p:nvPr userDrawn="1"/>
        </p:nvSpPr>
        <p:spPr>
          <a:xfrm>
            <a:off x="830183"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1" name="Rectangle 780"/>
          <p:cNvSpPr/>
          <p:nvPr userDrawn="1"/>
        </p:nvSpPr>
        <p:spPr>
          <a:xfrm>
            <a:off x="1142711"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2" name="Oval 781"/>
          <p:cNvSpPr/>
          <p:nvPr userDrawn="1"/>
        </p:nvSpPr>
        <p:spPr>
          <a:xfrm>
            <a:off x="1211087"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3" name="Moon 782"/>
          <p:cNvSpPr/>
          <p:nvPr userDrawn="1"/>
        </p:nvSpPr>
        <p:spPr>
          <a:xfrm>
            <a:off x="1211087"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4" name="Rectangle 783"/>
          <p:cNvSpPr/>
          <p:nvPr userDrawn="1"/>
        </p:nvSpPr>
        <p:spPr>
          <a:xfrm>
            <a:off x="1523614" y="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5" name="Oval 784"/>
          <p:cNvSpPr/>
          <p:nvPr userDrawn="1"/>
        </p:nvSpPr>
        <p:spPr>
          <a:xfrm>
            <a:off x="1591990" y="687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6" name="Moon 785"/>
          <p:cNvSpPr/>
          <p:nvPr userDrawn="1"/>
        </p:nvSpPr>
        <p:spPr>
          <a:xfrm>
            <a:off x="1591990"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7" name="Rectangle 786"/>
          <p:cNvSpPr/>
          <p:nvPr userDrawn="1"/>
        </p:nvSpPr>
        <p:spPr>
          <a:xfrm>
            <a:off x="1904518" y="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8" name="Oval 787"/>
          <p:cNvSpPr/>
          <p:nvPr userDrawn="1"/>
        </p:nvSpPr>
        <p:spPr>
          <a:xfrm>
            <a:off x="1972894" y="687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9" name="Moon 788"/>
          <p:cNvSpPr/>
          <p:nvPr userDrawn="1"/>
        </p:nvSpPr>
        <p:spPr>
          <a:xfrm>
            <a:off x="1972894"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0" name="Rectangle 789"/>
          <p:cNvSpPr/>
          <p:nvPr userDrawn="1"/>
        </p:nvSpPr>
        <p:spPr>
          <a:xfrm>
            <a:off x="2285421"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1" name="Oval 790"/>
          <p:cNvSpPr/>
          <p:nvPr userDrawn="1"/>
        </p:nvSpPr>
        <p:spPr>
          <a:xfrm>
            <a:off x="2353797"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2" name="Moon 791"/>
          <p:cNvSpPr/>
          <p:nvPr userDrawn="1"/>
        </p:nvSpPr>
        <p:spPr>
          <a:xfrm>
            <a:off x="2353797"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3" name="Rectangle 792"/>
          <p:cNvSpPr/>
          <p:nvPr userDrawn="1"/>
        </p:nvSpPr>
        <p:spPr>
          <a:xfrm>
            <a:off x="2666325" y="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4" name="Oval 793"/>
          <p:cNvSpPr/>
          <p:nvPr userDrawn="1"/>
        </p:nvSpPr>
        <p:spPr>
          <a:xfrm>
            <a:off x="2734701" y="687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5" name="Moon 794"/>
          <p:cNvSpPr/>
          <p:nvPr userDrawn="1"/>
        </p:nvSpPr>
        <p:spPr>
          <a:xfrm>
            <a:off x="2734701"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6" name="Rectangle 795"/>
          <p:cNvSpPr/>
          <p:nvPr userDrawn="1"/>
        </p:nvSpPr>
        <p:spPr>
          <a:xfrm>
            <a:off x="3047228" y="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7" name="Oval 796"/>
          <p:cNvSpPr/>
          <p:nvPr userDrawn="1"/>
        </p:nvSpPr>
        <p:spPr>
          <a:xfrm>
            <a:off x="3115604" y="687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8" name="Moon 797"/>
          <p:cNvSpPr/>
          <p:nvPr userDrawn="1"/>
        </p:nvSpPr>
        <p:spPr>
          <a:xfrm>
            <a:off x="3115604"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9" name="Rectangle 798"/>
          <p:cNvSpPr/>
          <p:nvPr userDrawn="1"/>
        </p:nvSpPr>
        <p:spPr>
          <a:xfrm>
            <a:off x="3428132"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0" name="Oval 799"/>
          <p:cNvSpPr/>
          <p:nvPr userDrawn="1"/>
        </p:nvSpPr>
        <p:spPr>
          <a:xfrm>
            <a:off x="3496508"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1" name="Moon 800"/>
          <p:cNvSpPr/>
          <p:nvPr userDrawn="1"/>
        </p:nvSpPr>
        <p:spPr>
          <a:xfrm>
            <a:off x="3496508"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2" name="Rectangle 801"/>
          <p:cNvSpPr/>
          <p:nvPr userDrawn="1"/>
        </p:nvSpPr>
        <p:spPr>
          <a:xfrm>
            <a:off x="3809035"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3" name="Oval 802"/>
          <p:cNvSpPr/>
          <p:nvPr userDrawn="1"/>
        </p:nvSpPr>
        <p:spPr>
          <a:xfrm>
            <a:off x="3877411"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4" name="Moon 803"/>
          <p:cNvSpPr/>
          <p:nvPr userDrawn="1"/>
        </p:nvSpPr>
        <p:spPr>
          <a:xfrm>
            <a:off x="3877411"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5" name="Rectangle 804"/>
          <p:cNvSpPr/>
          <p:nvPr userDrawn="1"/>
        </p:nvSpPr>
        <p:spPr>
          <a:xfrm>
            <a:off x="4189939" y="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6" name="Oval 805"/>
          <p:cNvSpPr/>
          <p:nvPr userDrawn="1"/>
        </p:nvSpPr>
        <p:spPr>
          <a:xfrm>
            <a:off x="4258315" y="687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7" name="Moon 806"/>
          <p:cNvSpPr/>
          <p:nvPr userDrawn="1"/>
        </p:nvSpPr>
        <p:spPr>
          <a:xfrm>
            <a:off x="4258315"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8" name="Rectangle 807"/>
          <p:cNvSpPr/>
          <p:nvPr userDrawn="1"/>
        </p:nvSpPr>
        <p:spPr>
          <a:xfrm>
            <a:off x="4570842" y="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9" name="Oval 808"/>
          <p:cNvSpPr/>
          <p:nvPr userDrawn="1"/>
        </p:nvSpPr>
        <p:spPr>
          <a:xfrm>
            <a:off x="4639218" y="687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0" name="Moon 809"/>
          <p:cNvSpPr/>
          <p:nvPr userDrawn="1"/>
        </p:nvSpPr>
        <p:spPr>
          <a:xfrm>
            <a:off x="4639218"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1" name="Rectangle 810"/>
          <p:cNvSpPr/>
          <p:nvPr userDrawn="1"/>
        </p:nvSpPr>
        <p:spPr>
          <a:xfrm>
            <a:off x="4951746"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2" name="Oval 811"/>
          <p:cNvSpPr/>
          <p:nvPr userDrawn="1"/>
        </p:nvSpPr>
        <p:spPr>
          <a:xfrm>
            <a:off x="5020122"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3" name="Moon 812"/>
          <p:cNvSpPr/>
          <p:nvPr userDrawn="1"/>
        </p:nvSpPr>
        <p:spPr>
          <a:xfrm>
            <a:off x="5020122"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4" name="Rectangle 813"/>
          <p:cNvSpPr/>
          <p:nvPr userDrawn="1"/>
        </p:nvSpPr>
        <p:spPr>
          <a:xfrm>
            <a:off x="5332649" y="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5" name="Oval 814"/>
          <p:cNvSpPr/>
          <p:nvPr userDrawn="1"/>
        </p:nvSpPr>
        <p:spPr>
          <a:xfrm>
            <a:off x="5401025" y="687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6" name="Moon 815"/>
          <p:cNvSpPr/>
          <p:nvPr userDrawn="1"/>
        </p:nvSpPr>
        <p:spPr>
          <a:xfrm>
            <a:off x="5401025"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7" name="Rectangle 816"/>
          <p:cNvSpPr/>
          <p:nvPr userDrawn="1"/>
        </p:nvSpPr>
        <p:spPr>
          <a:xfrm>
            <a:off x="5713553" y="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8" name="Oval 817"/>
          <p:cNvSpPr/>
          <p:nvPr userDrawn="1"/>
        </p:nvSpPr>
        <p:spPr>
          <a:xfrm>
            <a:off x="5781929" y="687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9" name="Moon 818"/>
          <p:cNvSpPr/>
          <p:nvPr userDrawn="1"/>
        </p:nvSpPr>
        <p:spPr>
          <a:xfrm>
            <a:off x="5781929"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0" name="Rectangle 819"/>
          <p:cNvSpPr/>
          <p:nvPr userDrawn="1"/>
        </p:nvSpPr>
        <p:spPr>
          <a:xfrm>
            <a:off x="6094456" y="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1" name="Oval 820"/>
          <p:cNvSpPr/>
          <p:nvPr userDrawn="1"/>
        </p:nvSpPr>
        <p:spPr>
          <a:xfrm>
            <a:off x="6162832" y="687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2" name="Moon 821"/>
          <p:cNvSpPr/>
          <p:nvPr userDrawn="1"/>
        </p:nvSpPr>
        <p:spPr>
          <a:xfrm>
            <a:off x="6162832"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3" name="Rectangle 822"/>
          <p:cNvSpPr/>
          <p:nvPr userDrawn="1"/>
        </p:nvSpPr>
        <p:spPr>
          <a:xfrm>
            <a:off x="6475360"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4" name="Oval 823"/>
          <p:cNvSpPr/>
          <p:nvPr userDrawn="1"/>
        </p:nvSpPr>
        <p:spPr>
          <a:xfrm>
            <a:off x="6543736"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5" name="Moon 824"/>
          <p:cNvSpPr/>
          <p:nvPr userDrawn="1"/>
        </p:nvSpPr>
        <p:spPr>
          <a:xfrm>
            <a:off x="6543736"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6" name="Rectangle 825"/>
          <p:cNvSpPr/>
          <p:nvPr userDrawn="1"/>
        </p:nvSpPr>
        <p:spPr>
          <a:xfrm>
            <a:off x="6856263"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7" name="Oval 826"/>
          <p:cNvSpPr/>
          <p:nvPr userDrawn="1"/>
        </p:nvSpPr>
        <p:spPr>
          <a:xfrm>
            <a:off x="6924639"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8" name="Moon 827"/>
          <p:cNvSpPr/>
          <p:nvPr userDrawn="1"/>
        </p:nvSpPr>
        <p:spPr>
          <a:xfrm>
            <a:off x="6924639"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9" name="Rectangle 828"/>
          <p:cNvSpPr/>
          <p:nvPr userDrawn="1"/>
        </p:nvSpPr>
        <p:spPr>
          <a:xfrm>
            <a:off x="7237167" y="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0" name="Oval 829"/>
          <p:cNvSpPr/>
          <p:nvPr userDrawn="1"/>
        </p:nvSpPr>
        <p:spPr>
          <a:xfrm>
            <a:off x="7305543" y="687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1" name="Moon 830"/>
          <p:cNvSpPr/>
          <p:nvPr userDrawn="1"/>
        </p:nvSpPr>
        <p:spPr>
          <a:xfrm>
            <a:off x="7305543"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2" name="Rectangle 831"/>
          <p:cNvSpPr/>
          <p:nvPr userDrawn="1"/>
        </p:nvSpPr>
        <p:spPr>
          <a:xfrm>
            <a:off x="7618070" y="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3" name="Oval 832"/>
          <p:cNvSpPr/>
          <p:nvPr userDrawn="1"/>
        </p:nvSpPr>
        <p:spPr>
          <a:xfrm>
            <a:off x="7686446" y="687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4" name="Moon 833"/>
          <p:cNvSpPr/>
          <p:nvPr userDrawn="1"/>
        </p:nvSpPr>
        <p:spPr>
          <a:xfrm>
            <a:off x="7686446"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5" name="Rectangle 834"/>
          <p:cNvSpPr/>
          <p:nvPr userDrawn="1"/>
        </p:nvSpPr>
        <p:spPr>
          <a:xfrm>
            <a:off x="7998974" y="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6" name="Oval 835"/>
          <p:cNvSpPr/>
          <p:nvPr userDrawn="1"/>
        </p:nvSpPr>
        <p:spPr>
          <a:xfrm>
            <a:off x="8067350" y="687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7" name="Moon 836"/>
          <p:cNvSpPr/>
          <p:nvPr userDrawn="1"/>
        </p:nvSpPr>
        <p:spPr>
          <a:xfrm>
            <a:off x="8067350"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8" name="Rectangle 837"/>
          <p:cNvSpPr/>
          <p:nvPr userDrawn="1"/>
        </p:nvSpPr>
        <p:spPr>
          <a:xfrm>
            <a:off x="8379877" y="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9" name="Oval 838"/>
          <p:cNvSpPr/>
          <p:nvPr userDrawn="1"/>
        </p:nvSpPr>
        <p:spPr>
          <a:xfrm>
            <a:off x="8448253" y="687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0" name="Moon 839"/>
          <p:cNvSpPr/>
          <p:nvPr userDrawn="1"/>
        </p:nvSpPr>
        <p:spPr>
          <a:xfrm>
            <a:off x="8448253"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1" name="Rectangle 840"/>
          <p:cNvSpPr/>
          <p:nvPr userDrawn="1"/>
        </p:nvSpPr>
        <p:spPr>
          <a:xfrm>
            <a:off x="8760781" y="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2" name="Oval 841"/>
          <p:cNvSpPr/>
          <p:nvPr userDrawn="1"/>
        </p:nvSpPr>
        <p:spPr>
          <a:xfrm>
            <a:off x="8829157" y="687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3" name="Moon 842"/>
          <p:cNvSpPr/>
          <p:nvPr userDrawn="1"/>
        </p:nvSpPr>
        <p:spPr>
          <a:xfrm>
            <a:off x="8829157"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6" name="Rectangle 915"/>
          <p:cNvSpPr/>
          <p:nvPr userDrawn="1"/>
        </p:nvSpPr>
        <p:spPr>
          <a:xfrm>
            <a:off x="0" y="152345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17" name="Oval 916"/>
          <p:cNvSpPr/>
          <p:nvPr userDrawn="1"/>
        </p:nvSpPr>
        <p:spPr>
          <a:xfrm>
            <a:off x="68376" y="159225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8" name="Moon 917"/>
          <p:cNvSpPr/>
          <p:nvPr userDrawn="1"/>
        </p:nvSpPr>
        <p:spPr>
          <a:xfrm>
            <a:off x="68376"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9" name="Rectangle 918"/>
          <p:cNvSpPr/>
          <p:nvPr userDrawn="1"/>
        </p:nvSpPr>
        <p:spPr>
          <a:xfrm>
            <a:off x="380904" y="152345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20" name="Oval 919"/>
          <p:cNvSpPr/>
          <p:nvPr userDrawn="1"/>
        </p:nvSpPr>
        <p:spPr>
          <a:xfrm>
            <a:off x="449280" y="159225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1" name="Moon 920"/>
          <p:cNvSpPr/>
          <p:nvPr userDrawn="1"/>
        </p:nvSpPr>
        <p:spPr>
          <a:xfrm>
            <a:off x="449280"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2" name="Rectangle 921"/>
          <p:cNvSpPr/>
          <p:nvPr userDrawn="1"/>
        </p:nvSpPr>
        <p:spPr>
          <a:xfrm>
            <a:off x="761807" y="1523459"/>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3" name="Oval 922"/>
          <p:cNvSpPr/>
          <p:nvPr userDrawn="1"/>
        </p:nvSpPr>
        <p:spPr>
          <a:xfrm>
            <a:off x="830183" y="1592256"/>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4" name="Moon 923"/>
          <p:cNvSpPr/>
          <p:nvPr userDrawn="1"/>
        </p:nvSpPr>
        <p:spPr>
          <a:xfrm>
            <a:off x="830183"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5" name="Rectangle 924"/>
          <p:cNvSpPr/>
          <p:nvPr userDrawn="1"/>
        </p:nvSpPr>
        <p:spPr>
          <a:xfrm>
            <a:off x="1142711" y="1523459"/>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6" name="Oval 925"/>
          <p:cNvSpPr/>
          <p:nvPr userDrawn="1"/>
        </p:nvSpPr>
        <p:spPr>
          <a:xfrm>
            <a:off x="1211087" y="1592256"/>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7" name="Moon 926"/>
          <p:cNvSpPr/>
          <p:nvPr userDrawn="1"/>
        </p:nvSpPr>
        <p:spPr>
          <a:xfrm>
            <a:off x="1211087"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8" name="Rectangle 927"/>
          <p:cNvSpPr/>
          <p:nvPr userDrawn="1"/>
        </p:nvSpPr>
        <p:spPr>
          <a:xfrm>
            <a:off x="1523614" y="1523459"/>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9" name="Oval 928"/>
          <p:cNvSpPr/>
          <p:nvPr userDrawn="1"/>
        </p:nvSpPr>
        <p:spPr>
          <a:xfrm>
            <a:off x="1591990" y="1592256"/>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0" name="Moon 929"/>
          <p:cNvSpPr/>
          <p:nvPr userDrawn="1"/>
        </p:nvSpPr>
        <p:spPr>
          <a:xfrm>
            <a:off x="1591990"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1" name="Rectangle 930"/>
          <p:cNvSpPr/>
          <p:nvPr userDrawn="1"/>
        </p:nvSpPr>
        <p:spPr>
          <a:xfrm>
            <a:off x="1904518" y="1523459"/>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2" name="Oval 931"/>
          <p:cNvSpPr/>
          <p:nvPr userDrawn="1"/>
        </p:nvSpPr>
        <p:spPr>
          <a:xfrm>
            <a:off x="1972894" y="1592256"/>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3" name="Moon 932"/>
          <p:cNvSpPr/>
          <p:nvPr userDrawn="1"/>
        </p:nvSpPr>
        <p:spPr>
          <a:xfrm>
            <a:off x="1972894"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4" name="Rectangle 933"/>
          <p:cNvSpPr/>
          <p:nvPr userDrawn="1"/>
        </p:nvSpPr>
        <p:spPr>
          <a:xfrm>
            <a:off x="2285421" y="1523459"/>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5" name="Oval 934"/>
          <p:cNvSpPr/>
          <p:nvPr userDrawn="1"/>
        </p:nvSpPr>
        <p:spPr>
          <a:xfrm>
            <a:off x="2353797" y="1592256"/>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6" name="Moon 935"/>
          <p:cNvSpPr/>
          <p:nvPr userDrawn="1"/>
        </p:nvSpPr>
        <p:spPr>
          <a:xfrm>
            <a:off x="2353797"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7" name="Rectangle 936"/>
          <p:cNvSpPr/>
          <p:nvPr userDrawn="1"/>
        </p:nvSpPr>
        <p:spPr>
          <a:xfrm>
            <a:off x="2666325" y="1523459"/>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8" name="Oval 937"/>
          <p:cNvSpPr/>
          <p:nvPr userDrawn="1"/>
        </p:nvSpPr>
        <p:spPr>
          <a:xfrm>
            <a:off x="2734701" y="1592256"/>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9" name="Moon 938"/>
          <p:cNvSpPr/>
          <p:nvPr userDrawn="1"/>
        </p:nvSpPr>
        <p:spPr>
          <a:xfrm>
            <a:off x="2734701"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0" name="Rectangle 939"/>
          <p:cNvSpPr/>
          <p:nvPr userDrawn="1"/>
        </p:nvSpPr>
        <p:spPr>
          <a:xfrm>
            <a:off x="3047228" y="1523459"/>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1" name="Oval 940"/>
          <p:cNvSpPr/>
          <p:nvPr userDrawn="1"/>
        </p:nvSpPr>
        <p:spPr>
          <a:xfrm>
            <a:off x="3115604" y="1592256"/>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2" name="Moon 941"/>
          <p:cNvSpPr/>
          <p:nvPr userDrawn="1"/>
        </p:nvSpPr>
        <p:spPr>
          <a:xfrm>
            <a:off x="3115604"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3" name="Rectangle 942"/>
          <p:cNvSpPr/>
          <p:nvPr userDrawn="1"/>
        </p:nvSpPr>
        <p:spPr>
          <a:xfrm>
            <a:off x="3428132" y="1523459"/>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4" name="Oval 943"/>
          <p:cNvSpPr/>
          <p:nvPr userDrawn="1"/>
        </p:nvSpPr>
        <p:spPr>
          <a:xfrm>
            <a:off x="3496508" y="1592256"/>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5" name="Moon 944"/>
          <p:cNvSpPr/>
          <p:nvPr userDrawn="1"/>
        </p:nvSpPr>
        <p:spPr>
          <a:xfrm>
            <a:off x="3496508"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6" name="Rectangle 945"/>
          <p:cNvSpPr/>
          <p:nvPr userDrawn="1"/>
        </p:nvSpPr>
        <p:spPr>
          <a:xfrm>
            <a:off x="3809035" y="1523459"/>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7" name="Oval 946"/>
          <p:cNvSpPr/>
          <p:nvPr userDrawn="1"/>
        </p:nvSpPr>
        <p:spPr>
          <a:xfrm>
            <a:off x="3877411" y="1592256"/>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8" name="Moon 947"/>
          <p:cNvSpPr/>
          <p:nvPr userDrawn="1"/>
        </p:nvSpPr>
        <p:spPr>
          <a:xfrm>
            <a:off x="3877411"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9" name="Rectangle 948"/>
          <p:cNvSpPr/>
          <p:nvPr userDrawn="1"/>
        </p:nvSpPr>
        <p:spPr>
          <a:xfrm>
            <a:off x="4189939" y="1523459"/>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0" name="Oval 949"/>
          <p:cNvSpPr/>
          <p:nvPr userDrawn="1"/>
        </p:nvSpPr>
        <p:spPr>
          <a:xfrm>
            <a:off x="4258315" y="1592256"/>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1" name="Moon 950"/>
          <p:cNvSpPr/>
          <p:nvPr userDrawn="1"/>
        </p:nvSpPr>
        <p:spPr>
          <a:xfrm>
            <a:off x="4258315"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2" name="Rectangle 951"/>
          <p:cNvSpPr/>
          <p:nvPr userDrawn="1"/>
        </p:nvSpPr>
        <p:spPr>
          <a:xfrm>
            <a:off x="4570842" y="1523459"/>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3" name="Oval 952"/>
          <p:cNvSpPr/>
          <p:nvPr userDrawn="1"/>
        </p:nvSpPr>
        <p:spPr>
          <a:xfrm>
            <a:off x="4639218" y="1592256"/>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4" name="Moon 953"/>
          <p:cNvSpPr/>
          <p:nvPr userDrawn="1"/>
        </p:nvSpPr>
        <p:spPr>
          <a:xfrm>
            <a:off x="4639218"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5" name="Rectangle 954"/>
          <p:cNvSpPr/>
          <p:nvPr userDrawn="1"/>
        </p:nvSpPr>
        <p:spPr>
          <a:xfrm>
            <a:off x="4951746" y="152345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56" name="Oval 955"/>
          <p:cNvSpPr/>
          <p:nvPr userDrawn="1"/>
        </p:nvSpPr>
        <p:spPr>
          <a:xfrm>
            <a:off x="5020122" y="159225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7" name="Moon 956"/>
          <p:cNvSpPr/>
          <p:nvPr userDrawn="1"/>
        </p:nvSpPr>
        <p:spPr>
          <a:xfrm>
            <a:off x="5020122"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8" name="Rectangle 957"/>
          <p:cNvSpPr/>
          <p:nvPr userDrawn="1"/>
        </p:nvSpPr>
        <p:spPr>
          <a:xfrm>
            <a:off x="5332649" y="152345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59" name="Oval 958"/>
          <p:cNvSpPr/>
          <p:nvPr userDrawn="1"/>
        </p:nvSpPr>
        <p:spPr>
          <a:xfrm>
            <a:off x="5401025" y="159225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0" name="Moon 959"/>
          <p:cNvSpPr/>
          <p:nvPr userDrawn="1"/>
        </p:nvSpPr>
        <p:spPr>
          <a:xfrm>
            <a:off x="5401025"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1" name="Rectangle 960"/>
          <p:cNvSpPr/>
          <p:nvPr userDrawn="1"/>
        </p:nvSpPr>
        <p:spPr>
          <a:xfrm>
            <a:off x="5713553" y="152345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62" name="Oval 961"/>
          <p:cNvSpPr/>
          <p:nvPr userDrawn="1"/>
        </p:nvSpPr>
        <p:spPr>
          <a:xfrm>
            <a:off x="5781929" y="159225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3" name="Moon 962"/>
          <p:cNvSpPr/>
          <p:nvPr userDrawn="1"/>
        </p:nvSpPr>
        <p:spPr>
          <a:xfrm>
            <a:off x="5781929"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4" name="Rectangle 963"/>
          <p:cNvSpPr/>
          <p:nvPr userDrawn="1"/>
        </p:nvSpPr>
        <p:spPr>
          <a:xfrm>
            <a:off x="6094456" y="1523459"/>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5" name="Oval 964"/>
          <p:cNvSpPr/>
          <p:nvPr userDrawn="1"/>
        </p:nvSpPr>
        <p:spPr>
          <a:xfrm>
            <a:off x="6162832" y="1592256"/>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6" name="Moon 965"/>
          <p:cNvSpPr/>
          <p:nvPr userDrawn="1"/>
        </p:nvSpPr>
        <p:spPr>
          <a:xfrm>
            <a:off x="6162832"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7" name="Rectangle 966"/>
          <p:cNvSpPr/>
          <p:nvPr userDrawn="1"/>
        </p:nvSpPr>
        <p:spPr>
          <a:xfrm>
            <a:off x="6475360" y="1523459"/>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8" name="Oval 967"/>
          <p:cNvSpPr/>
          <p:nvPr userDrawn="1"/>
        </p:nvSpPr>
        <p:spPr>
          <a:xfrm>
            <a:off x="6543736" y="1592256"/>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9" name="Moon 968"/>
          <p:cNvSpPr/>
          <p:nvPr userDrawn="1"/>
        </p:nvSpPr>
        <p:spPr>
          <a:xfrm>
            <a:off x="6543736"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0" name="Rectangle 969"/>
          <p:cNvSpPr/>
          <p:nvPr userDrawn="1"/>
        </p:nvSpPr>
        <p:spPr>
          <a:xfrm>
            <a:off x="6856263" y="1523459"/>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1" name="Oval 970"/>
          <p:cNvSpPr/>
          <p:nvPr userDrawn="1"/>
        </p:nvSpPr>
        <p:spPr>
          <a:xfrm>
            <a:off x="6924639" y="1592256"/>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2" name="Moon 971"/>
          <p:cNvSpPr/>
          <p:nvPr userDrawn="1"/>
        </p:nvSpPr>
        <p:spPr>
          <a:xfrm>
            <a:off x="6924639"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3" name="Rectangle 972"/>
          <p:cNvSpPr/>
          <p:nvPr userDrawn="1"/>
        </p:nvSpPr>
        <p:spPr>
          <a:xfrm>
            <a:off x="7237167" y="152345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74" name="Oval 973"/>
          <p:cNvSpPr/>
          <p:nvPr userDrawn="1"/>
        </p:nvSpPr>
        <p:spPr>
          <a:xfrm>
            <a:off x="7305543" y="159225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Moon 974"/>
          <p:cNvSpPr/>
          <p:nvPr userDrawn="1"/>
        </p:nvSpPr>
        <p:spPr>
          <a:xfrm>
            <a:off x="7305543"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6" name="Rectangle 975"/>
          <p:cNvSpPr/>
          <p:nvPr userDrawn="1"/>
        </p:nvSpPr>
        <p:spPr>
          <a:xfrm>
            <a:off x="7618070" y="152345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77" name="Oval 976"/>
          <p:cNvSpPr/>
          <p:nvPr userDrawn="1"/>
        </p:nvSpPr>
        <p:spPr>
          <a:xfrm>
            <a:off x="7686446" y="159225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8" name="Moon 977"/>
          <p:cNvSpPr/>
          <p:nvPr userDrawn="1"/>
        </p:nvSpPr>
        <p:spPr>
          <a:xfrm>
            <a:off x="7686446"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9" name="Rectangle 978"/>
          <p:cNvSpPr/>
          <p:nvPr userDrawn="1"/>
        </p:nvSpPr>
        <p:spPr>
          <a:xfrm>
            <a:off x="7998974" y="1523459"/>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0" name="Oval 979"/>
          <p:cNvSpPr/>
          <p:nvPr userDrawn="1"/>
        </p:nvSpPr>
        <p:spPr>
          <a:xfrm>
            <a:off x="8067350" y="1592256"/>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1" name="Moon 980"/>
          <p:cNvSpPr/>
          <p:nvPr userDrawn="1"/>
        </p:nvSpPr>
        <p:spPr>
          <a:xfrm>
            <a:off x="8067350"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2" name="Rectangle 981"/>
          <p:cNvSpPr/>
          <p:nvPr userDrawn="1"/>
        </p:nvSpPr>
        <p:spPr>
          <a:xfrm>
            <a:off x="8379877" y="1523459"/>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3" name="Oval 982"/>
          <p:cNvSpPr/>
          <p:nvPr userDrawn="1"/>
        </p:nvSpPr>
        <p:spPr>
          <a:xfrm>
            <a:off x="8448253" y="1592256"/>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4" name="Moon 983"/>
          <p:cNvSpPr/>
          <p:nvPr userDrawn="1"/>
        </p:nvSpPr>
        <p:spPr>
          <a:xfrm>
            <a:off x="8448253"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5" name="Rectangle 984"/>
          <p:cNvSpPr/>
          <p:nvPr userDrawn="1"/>
        </p:nvSpPr>
        <p:spPr>
          <a:xfrm>
            <a:off x="8760781" y="1523459"/>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6" name="Oval 985"/>
          <p:cNvSpPr/>
          <p:nvPr userDrawn="1"/>
        </p:nvSpPr>
        <p:spPr>
          <a:xfrm>
            <a:off x="8829157" y="1592256"/>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7" name="Moon 986"/>
          <p:cNvSpPr/>
          <p:nvPr userDrawn="1"/>
        </p:nvSpPr>
        <p:spPr>
          <a:xfrm>
            <a:off x="8829157"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0820350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LEGO - Title and Content 4">
    <p:spTree>
      <p:nvGrpSpPr>
        <p:cNvPr id="1" name=""/>
        <p:cNvGrpSpPr/>
        <p:nvPr/>
      </p:nvGrpSpPr>
      <p:grpSpPr>
        <a:xfrm>
          <a:off x="0" y="0"/>
          <a:ext cx="0" cy="0"/>
          <a:chOff x="0" y="0"/>
          <a:chExt cx="0" cy="0"/>
        </a:xfrm>
      </p:grpSpPr>
      <p:sp>
        <p:nvSpPr>
          <p:cNvPr id="2" name="Title 1"/>
          <p:cNvSpPr>
            <a:spLocks noGrp="1"/>
          </p:cNvSpPr>
          <p:nvPr>
            <p:ph type="title"/>
          </p:nvPr>
        </p:nvSpPr>
        <p:spPr>
          <a:xfrm>
            <a:off x="872133" y="893670"/>
            <a:ext cx="7399734" cy="797019"/>
          </a:xfrm>
        </p:spPr>
        <p:txBody>
          <a:bodyPr>
            <a:normAutofit/>
          </a:bodyPr>
          <a:lstStyle>
            <a:lvl1pPr>
              <a:defRPr sz="5400" b="0">
                <a:latin typeface="+mn-lt"/>
              </a:defRPr>
            </a:lvl1pPr>
          </a:lstStyle>
          <a:p>
            <a:r>
              <a:rPr lang="en-US" smtClean="0"/>
              <a:t>Click to edit Master title style</a:t>
            </a:r>
            <a:endParaRPr lang="en-US"/>
          </a:p>
        </p:txBody>
      </p:sp>
      <p:sp>
        <p:nvSpPr>
          <p:cNvPr id="3" name="Content Placeholder 2"/>
          <p:cNvSpPr>
            <a:spLocks noGrp="1"/>
          </p:cNvSpPr>
          <p:nvPr>
            <p:ph idx="1"/>
          </p:nvPr>
        </p:nvSpPr>
        <p:spPr>
          <a:xfrm>
            <a:off x="872133" y="1890490"/>
            <a:ext cx="7399734" cy="344011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872133" y="5530410"/>
            <a:ext cx="2057400" cy="365125"/>
          </a:xfrm>
        </p:spPr>
        <p:txBody>
          <a:bodyPr/>
          <a:lstStyle/>
          <a:p>
            <a:r>
              <a:rPr lang="en-US" dirty="0" smtClean="0"/>
              <a:t>Your Date Here</a:t>
            </a:r>
            <a:endParaRPr lang="en-US" dirty="0"/>
          </a:p>
        </p:txBody>
      </p:sp>
      <p:sp>
        <p:nvSpPr>
          <p:cNvPr id="5" name="Footer Placeholder 4"/>
          <p:cNvSpPr>
            <a:spLocks noGrp="1"/>
          </p:cNvSpPr>
          <p:nvPr>
            <p:ph type="ftr" sz="quarter" idx="11"/>
          </p:nvPr>
        </p:nvSpPr>
        <p:spPr>
          <a:xfrm>
            <a:off x="3028950" y="5530410"/>
            <a:ext cx="3086100" cy="365125"/>
          </a:xfrm>
        </p:spPr>
        <p:txBody>
          <a:bodyPr/>
          <a:lstStyle/>
          <a:p>
            <a:r>
              <a:rPr lang="en-US" dirty="0" smtClean="0"/>
              <a:t>Your Footer Here</a:t>
            </a:r>
            <a:endParaRPr lang="en-US" dirty="0"/>
          </a:p>
        </p:txBody>
      </p:sp>
      <p:sp>
        <p:nvSpPr>
          <p:cNvPr id="6" name="Slide Number Placeholder 5"/>
          <p:cNvSpPr>
            <a:spLocks noGrp="1"/>
          </p:cNvSpPr>
          <p:nvPr>
            <p:ph type="sldNum" sz="quarter" idx="12"/>
          </p:nvPr>
        </p:nvSpPr>
        <p:spPr>
          <a:xfrm>
            <a:off x="6214467" y="5530410"/>
            <a:ext cx="2057400" cy="365125"/>
          </a:xfrm>
        </p:spPr>
        <p:txBody>
          <a:bodyPr/>
          <a:lstStyle/>
          <a:p>
            <a:fld id="{8D842041-FF2F-430B-AD32-D8E9A72EA7BB}" type="slidenum">
              <a:rPr lang="en-US" smtClean="0"/>
              <a:t>‹#›</a:t>
            </a:fld>
            <a:endParaRPr lang="en-US" dirty="0"/>
          </a:p>
        </p:txBody>
      </p:sp>
      <p:sp>
        <p:nvSpPr>
          <p:cNvPr id="559" name="Rectangle 558"/>
          <p:cNvSpPr/>
          <p:nvPr userDrawn="1"/>
        </p:nvSpPr>
        <p:spPr>
          <a:xfrm>
            <a:off x="0"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0" name="Oval 559"/>
          <p:cNvSpPr/>
          <p:nvPr userDrawn="1"/>
        </p:nvSpPr>
        <p:spPr>
          <a:xfrm>
            <a:off x="68376"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1" name="Moon 560"/>
          <p:cNvSpPr/>
          <p:nvPr userDrawn="1"/>
        </p:nvSpPr>
        <p:spPr>
          <a:xfrm>
            <a:off x="68376"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2" name="Rectangle 561"/>
          <p:cNvSpPr/>
          <p:nvPr userDrawn="1"/>
        </p:nvSpPr>
        <p:spPr>
          <a:xfrm>
            <a:off x="380904"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3" name="Oval 562"/>
          <p:cNvSpPr/>
          <p:nvPr userDrawn="1"/>
        </p:nvSpPr>
        <p:spPr>
          <a:xfrm>
            <a:off x="449280"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4" name="Moon 563"/>
          <p:cNvSpPr/>
          <p:nvPr userDrawn="1"/>
        </p:nvSpPr>
        <p:spPr>
          <a:xfrm>
            <a:off x="449280"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5" name="Rectangle 564"/>
          <p:cNvSpPr/>
          <p:nvPr userDrawn="1"/>
        </p:nvSpPr>
        <p:spPr>
          <a:xfrm>
            <a:off x="8379877"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6" name="Oval 565"/>
          <p:cNvSpPr/>
          <p:nvPr userDrawn="1"/>
        </p:nvSpPr>
        <p:spPr>
          <a:xfrm>
            <a:off x="8448253"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7" name="Moon 566"/>
          <p:cNvSpPr/>
          <p:nvPr userDrawn="1"/>
        </p:nvSpPr>
        <p:spPr>
          <a:xfrm>
            <a:off x="8448253"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8" name="Rectangle 567"/>
          <p:cNvSpPr/>
          <p:nvPr userDrawn="1"/>
        </p:nvSpPr>
        <p:spPr>
          <a:xfrm>
            <a:off x="8760781"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9" name="Oval 568"/>
          <p:cNvSpPr/>
          <p:nvPr userDrawn="1"/>
        </p:nvSpPr>
        <p:spPr>
          <a:xfrm>
            <a:off x="8829157"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0" name="Moon 569"/>
          <p:cNvSpPr/>
          <p:nvPr userDrawn="1"/>
        </p:nvSpPr>
        <p:spPr>
          <a:xfrm>
            <a:off x="8829157"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1" name="Rectangle 570"/>
          <p:cNvSpPr/>
          <p:nvPr userDrawn="1"/>
        </p:nvSpPr>
        <p:spPr>
          <a:xfrm>
            <a:off x="0"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2" name="Oval 571"/>
          <p:cNvSpPr/>
          <p:nvPr userDrawn="1"/>
        </p:nvSpPr>
        <p:spPr>
          <a:xfrm>
            <a:off x="68376"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3" name="Moon 572"/>
          <p:cNvSpPr/>
          <p:nvPr userDrawn="1"/>
        </p:nvSpPr>
        <p:spPr>
          <a:xfrm>
            <a:off x="68376"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4" name="Rectangle 573"/>
          <p:cNvSpPr/>
          <p:nvPr userDrawn="1"/>
        </p:nvSpPr>
        <p:spPr>
          <a:xfrm>
            <a:off x="380904" y="6093836"/>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5" name="Oval 574"/>
          <p:cNvSpPr/>
          <p:nvPr userDrawn="1"/>
        </p:nvSpPr>
        <p:spPr>
          <a:xfrm>
            <a:off x="449280" y="6162633"/>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6" name="Moon 575"/>
          <p:cNvSpPr/>
          <p:nvPr userDrawn="1"/>
        </p:nvSpPr>
        <p:spPr>
          <a:xfrm>
            <a:off x="449280"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7" name="Rectangle 576"/>
          <p:cNvSpPr/>
          <p:nvPr userDrawn="1"/>
        </p:nvSpPr>
        <p:spPr>
          <a:xfrm>
            <a:off x="8379877" y="6093836"/>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8" name="Oval 577"/>
          <p:cNvSpPr/>
          <p:nvPr userDrawn="1"/>
        </p:nvSpPr>
        <p:spPr>
          <a:xfrm>
            <a:off x="8448253" y="6162633"/>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9" name="Moon 578"/>
          <p:cNvSpPr/>
          <p:nvPr userDrawn="1"/>
        </p:nvSpPr>
        <p:spPr>
          <a:xfrm>
            <a:off x="8448253"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0" name="Rectangle 579"/>
          <p:cNvSpPr/>
          <p:nvPr userDrawn="1"/>
        </p:nvSpPr>
        <p:spPr>
          <a:xfrm>
            <a:off x="8760781" y="6093836"/>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81" name="Oval 580"/>
          <p:cNvSpPr/>
          <p:nvPr userDrawn="1"/>
        </p:nvSpPr>
        <p:spPr>
          <a:xfrm>
            <a:off x="8829157" y="6162633"/>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2" name="Moon 581"/>
          <p:cNvSpPr/>
          <p:nvPr userDrawn="1"/>
        </p:nvSpPr>
        <p:spPr>
          <a:xfrm>
            <a:off x="8829157"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3" name="Rectangle 582"/>
          <p:cNvSpPr/>
          <p:nvPr userDrawn="1"/>
        </p:nvSpPr>
        <p:spPr>
          <a:xfrm>
            <a:off x="0" y="5712972"/>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84" name="Oval 583"/>
          <p:cNvSpPr/>
          <p:nvPr userDrawn="1"/>
        </p:nvSpPr>
        <p:spPr>
          <a:xfrm>
            <a:off x="68376" y="5781769"/>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5" name="Moon 584"/>
          <p:cNvSpPr/>
          <p:nvPr userDrawn="1"/>
        </p:nvSpPr>
        <p:spPr>
          <a:xfrm>
            <a:off x="68376"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6" name="Rectangle 585"/>
          <p:cNvSpPr/>
          <p:nvPr userDrawn="1"/>
        </p:nvSpPr>
        <p:spPr>
          <a:xfrm>
            <a:off x="380904"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7" name="Oval 586"/>
          <p:cNvSpPr/>
          <p:nvPr userDrawn="1"/>
        </p:nvSpPr>
        <p:spPr>
          <a:xfrm>
            <a:off x="449280"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8" name="Moon 587"/>
          <p:cNvSpPr/>
          <p:nvPr userDrawn="1"/>
        </p:nvSpPr>
        <p:spPr>
          <a:xfrm>
            <a:off x="449280"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9" name="Rectangle 588"/>
          <p:cNvSpPr/>
          <p:nvPr userDrawn="1"/>
        </p:nvSpPr>
        <p:spPr>
          <a:xfrm>
            <a:off x="8379877"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0" name="Oval 589"/>
          <p:cNvSpPr/>
          <p:nvPr userDrawn="1"/>
        </p:nvSpPr>
        <p:spPr>
          <a:xfrm>
            <a:off x="8448253"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1" name="Moon 590"/>
          <p:cNvSpPr/>
          <p:nvPr userDrawn="1"/>
        </p:nvSpPr>
        <p:spPr>
          <a:xfrm>
            <a:off x="8448253"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2" name="Rectangle 591"/>
          <p:cNvSpPr/>
          <p:nvPr userDrawn="1"/>
        </p:nvSpPr>
        <p:spPr>
          <a:xfrm>
            <a:off x="8760781" y="5712972"/>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3" name="Oval 592"/>
          <p:cNvSpPr/>
          <p:nvPr userDrawn="1"/>
        </p:nvSpPr>
        <p:spPr>
          <a:xfrm>
            <a:off x="8829157" y="5781769"/>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4" name="Moon 593"/>
          <p:cNvSpPr/>
          <p:nvPr userDrawn="1"/>
        </p:nvSpPr>
        <p:spPr>
          <a:xfrm>
            <a:off x="8829157" y="578176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5" name="Rectangle 594"/>
          <p:cNvSpPr/>
          <p:nvPr userDrawn="1"/>
        </p:nvSpPr>
        <p:spPr>
          <a:xfrm>
            <a:off x="0" y="533210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6" name="Oval 595"/>
          <p:cNvSpPr/>
          <p:nvPr userDrawn="1"/>
        </p:nvSpPr>
        <p:spPr>
          <a:xfrm>
            <a:off x="68376" y="540090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7" name="Moon 596"/>
          <p:cNvSpPr/>
          <p:nvPr userDrawn="1"/>
        </p:nvSpPr>
        <p:spPr>
          <a:xfrm>
            <a:off x="68376"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8" name="Rectangle 597"/>
          <p:cNvSpPr/>
          <p:nvPr userDrawn="1"/>
        </p:nvSpPr>
        <p:spPr>
          <a:xfrm>
            <a:off x="380904" y="533210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9" name="Oval 598"/>
          <p:cNvSpPr/>
          <p:nvPr userDrawn="1"/>
        </p:nvSpPr>
        <p:spPr>
          <a:xfrm>
            <a:off x="449280" y="540090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0" name="Moon 599"/>
          <p:cNvSpPr/>
          <p:nvPr userDrawn="1"/>
        </p:nvSpPr>
        <p:spPr>
          <a:xfrm>
            <a:off x="449280"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1" name="Rectangle 600"/>
          <p:cNvSpPr/>
          <p:nvPr userDrawn="1"/>
        </p:nvSpPr>
        <p:spPr>
          <a:xfrm>
            <a:off x="8379877" y="533210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2" name="Oval 601"/>
          <p:cNvSpPr/>
          <p:nvPr userDrawn="1"/>
        </p:nvSpPr>
        <p:spPr>
          <a:xfrm>
            <a:off x="8448253" y="540090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3" name="Moon 602"/>
          <p:cNvSpPr/>
          <p:nvPr userDrawn="1"/>
        </p:nvSpPr>
        <p:spPr>
          <a:xfrm>
            <a:off x="8448253"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4" name="Rectangle 603"/>
          <p:cNvSpPr/>
          <p:nvPr userDrawn="1"/>
        </p:nvSpPr>
        <p:spPr>
          <a:xfrm>
            <a:off x="8760781" y="5332107"/>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5" name="Oval 604"/>
          <p:cNvSpPr/>
          <p:nvPr userDrawn="1"/>
        </p:nvSpPr>
        <p:spPr>
          <a:xfrm>
            <a:off x="8829157" y="5400904"/>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6" name="Moon 605"/>
          <p:cNvSpPr/>
          <p:nvPr userDrawn="1"/>
        </p:nvSpPr>
        <p:spPr>
          <a:xfrm>
            <a:off x="8829157" y="540090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7" name="Rectangle 606"/>
          <p:cNvSpPr/>
          <p:nvPr userDrawn="1"/>
        </p:nvSpPr>
        <p:spPr>
          <a:xfrm>
            <a:off x="0" y="4951242"/>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8" name="Oval 607"/>
          <p:cNvSpPr/>
          <p:nvPr userDrawn="1"/>
        </p:nvSpPr>
        <p:spPr>
          <a:xfrm>
            <a:off x="68376" y="5020039"/>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9" name="Moon 608"/>
          <p:cNvSpPr/>
          <p:nvPr userDrawn="1"/>
        </p:nvSpPr>
        <p:spPr>
          <a:xfrm>
            <a:off x="68376"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0" name="Rectangle 609"/>
          <p:cNvSpPr/>
          <p:nvPr userDrawn="1"/>
        </p:nvSpPr>
        <p:spPr>
          <a:xfrm>
            <a:off x="380904" y="4951242"/>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1" name="Oval 610"/>
          <p:cNvSpPr/>
          <p:nvPr userDrawn="1"/>
        </p:nvSpPr>
        <p:spPr>
          <a:xfrm>
            <a:off x="449280" y="5020039"/>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2" name="Moon 611"/>
          <p:cNvSpPr/>
          <p:nvPr userDrawn="1"/>
        </p:nvSpPr>
        <p:spPr>
          <a:xfrm>
            <a:off x="449280"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3" name="Rectangle 612"/>
          <p:cNvSpPr/>
          <p:nvPr userDrawn="1"/>
        </p:nvSpPr>
        <p:spPr>
          <a:xfrm>
            <a:off x="8379877" y="495124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 name="Oval 613"/>
          <p:cNvSpPr/>
          <p:nvPr userDrawn="1"/>
        </p:nvSpPr>
        <p:spPr>
          <a:xfrm>
            <a:off x="8448253" y="502003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5" name="Moon 614"/>
          <p:cNvSpPr/>
          <p:nvPr userDrawn="1"/>
        </p:nvSpPr>
        <p:spPr>
          <a:xfrm>
            <a:off x="8448253"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6" name="Rectangle 615"/>
          <p:cNvSpPr/>
          <p:nvPr userDrawn="1"/>
        </p:nvSpPr>
        <p:spPr>
          <a:xfrm>
            <a:off x="8760781" y="4951242"/>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7" name="Oval 616"/>
          <p:cNvSpPr/>
          <p:nvPr userDrawn="1"/>
        </p:nvSpPr>
        <p:spPr>
          <a:xfrm>
            <a:off x="8829157" y="5020039"/>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8" name="Moon 617"/>
          <p:cNvSpPr/>
          <p:nvPr userDrawn="1"/>
        </p:nvSpPr>
        <p:spPr>
          <a:xfrm>
            <a:off x="8829157" y="5020039"/>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9" name="Rectangle 618"/>
          <p:cNvSpPr/>
          <p:nvPr userDrawn="1"/>
        </p:nvSpPr>
        <p:spPr>
          <a:xfrm>
            <a:off x="0" y="4570377"/>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0" name="Oval 619"/>
          <p:cNvSpPr/>
          <p:nvPr userDrawn="1"/>
        </p:nvSpPr>
        <p:spPr>
          <a:xfrm>
            <a:off x="68376" y="4639174"/>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1" name="Moon 620"/>
          <p:cNvSpPr/>
          <p:nvPr userDrawn="1"/>
        </p:nvSpPr>
        <p:spPr>
          <a:xfrm>
            <a:off x="68376"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2" name="Rectangle 621"/>
          <p:cNvSpPr/>
          <p:nvPr userDrawn="1"/>
        </p:nvSpPr>
        <p:spPr>
          <a:xfrm>
            <a:off x="380904" y="457037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3" name="Oval 622"/>
          <p:cNvSpPr/>
          <p:nvPr userDrawn="1"/>
        </p:nvSpPr>
        <p:spPr>
          <a:xfrm>
            <a:off x="449280" y="463917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4" name="Moon 623"/>
          <p:cNvSpPr/>
          <p:nvPr userDrawn="1"/>
        </p:nvSpPr>
        <p:spPr>
          <a:xfrm>
            <a:off x="449280"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5" name="Rectangle 624"/>
          <p:cNvSpPr/>
          <p:nvPr userDrawn="1"/>
        </p:nvSpPr>
        <p:spPr>
          <a:xfrm>
            <a:off x="8379877" y="4570377"/>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6" name="Oval 625"/>
          <p:cNvSpPr/>
          <p:nvPr userDrawn="1"/>
        </p:nvSpPr>
        <p:spPr>
          <a:xfrm>
            <a:off x="8448253" y="4639174"/>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7" name="Moon 626"/>
          <p:cNvSpPr/>
          <p:nvPr userDrawn="1"/>
        </p:nvSpPr>
        <p:spPr>
          <a:xfrm>
            <a:off x="8448253"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8" name="Rectangle 627"/>
          <p:cNvSpPr/>
          <p:nvPr userDrawn="1"/>
        </p:nvSpPr>
        <p:spPr>
          <a:xfrm>
            <a:off x="8760781" y="4570377"/>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9" name="Oval 628"/>
          <p:cNvSpPr/>
          <p:nvPr userDrawn="1"/>
        </p:nvSpPr>
        <p:spPr>
          <a:xfrm>
            <a:off x="8829157" y="4639174"/>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0" name="Moon 629"/>
          <p:cNvSpPr/>
          <p:nvPr userDrawn="1"/>
        </p:nvSpPr>
        <p:spPr>
          <a:xfrm>
            <a:off x="8829157" y="4639174"/>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1" name="Rectangle 630"/>
          <p:cNvSpPr/>
          <p:nvPr userDrawn="1"/>
        </p:nvSpPr>
        <p:spPr>
          <a:xfrm>
            <a:off x="0" y="4189513"/>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2" name="Oval 631"/>
          <p:cNvSpPr/>
          <p:nvPr userDrawn="1"/>
        </p:nvSpPr>
        <p:spPr>
          <a:xfrm>
            <a:off x="68376" y="4258310"/>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3" name="Moon 632"/>
          <p:cNvSpPr/>
          <p:nvPr userDrawn="1"/>
        </p:nvSpPr>
        <p:spPr>
          <a:xfrm>
            <a:off x="68376"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4" name="Rectangle 633"/>
          <p:cNvSpPr/>
          <p:nvPr userDrawn="1"/>
        </p:nvSpPr>
        <p:spPr>
          <a:xfrm>
            <a:off x="380904" y="418951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5" name="Oval 634"/>
          <p:cNvSpPr/>
          <p:nvPr userDrawn="1"/>
        </p:nvSpPr>
        <p:spPr>
          <a:xfrm>
            <a:off x="449280" y="425831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6" name="Moon 635"/>
          <p:cNvSpPr/>
          <p:nvPr userDrawn="1"/>
        </p:nvSpPr>
        <p:spPr>
          <a:xfrm>
            <a:off x="449280"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7" name="Rectangle 636"/>
          <p:cNvSpPr/>
          <p:nvPr userDrawn="1"/>
        </p:nvSpPr>
        <p:spPr>
          <a:xfrm>
            <a:off x="8379877" y="418951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8" name="Oval 637"/>
          <p:cNvSpPr/>
          <p:nvPr userDrawn="1"/>
        </p:nvSpPr>
        <p:spPr>
          <a:xfrm>
            <a:off x="8448253" y="425831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9" name="Moon 638"/>
          <p:cNvSpPr/>
          <p:nvPr userDrawn="1"/>
        </p:nvSpPr>
        <p:spPr>
          <a:xfrm>
            <a:off x="8448253"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0" name="Rectangle 639"/>
          <p:cNvSpPr/>
          <p:nvPr userDrawn="1"/>
        </p:nvSpPr>
        <p:spPr>
          <a:xfrm>
            <a:off x="8760781" y="418951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1" name="Oval 640"/>
          <p:cNvSpPr/>
          <p:nvPr userDrawn="1"/>
        </p:nvSpPr>
        <p:spPr>
          <a:xfrm>
            <a:off x="8829157" y="425831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2" name="Moon 641"/>
          <p:cNvSpPr/>
          <p:nvPr userDrawn="1"/>
        </p:nvSpPr>
        <p:spPr>
          <a:xfrm>
            <a:off x="8829157" y="425831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3" name="Rectangle 642"/>
          <p:cNvSpPr/>
          <p:nvPr userDrawn="1"/>
        </p:nvSpPr>
        <p:spPr>
          <a:xfrm>
            <a:off x="0" y="380864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44" name="Oval 643"/>
          <p:cNvSpPr/>
          <p:nvPr userDrawn="1"/>
        </p:nvSpPr>
        <p:spPr>
          <a:xfrm>
            <a:off x="68376" y="387744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5" name="Moon 644"/>
          <p:cNvSpPr/>
          <p:nvPr userDrawn="1"/>
        </p:nvSpPr>
        <p:spPr>
          <a:xfrm>
            <a:off x="68376"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6" name="Rectangle 645"/>
          <p:cNvSpPr/>
          <p:nvPr userDrawn="1"/>
        </p:nvSpPr>
        <p:spPr>
          <a:xfrm>
            <a:off x="380904" y="380864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47" name="Oval 646"/>
          <p:cNvSpPr/>
          <p:nvPr userDrawn="1"/>
        </p:nvSpPr>
        <p:spPr>
          <a:xfrm>
            <a:off x="449280" y="387744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8" name="Moon 647"/>
          <p:cNvSpPr/>
          <p:nvPr userDrawn="1"/>
        </p:nvSpPr>
        <p:spPr>
          <a:xfrm>
            <a:off x="449280"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9" name="Rectangle 648"/>
          <p:cNvSpPr/>
          <p:nvPr userDrawn="1"/>
        </p:nvSpPr>
        <p:spPr>
          <a:xfrm>
            <a:off x="8379877" y="380864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50" name="Oval 649"/>
          <p:cNvSpPr/>
          <p:nvPr userDrawn="1"/>
        </p:nvSpPr>
        <p:spPr>
          <a:xfrm>
            <a:off x="8448253" y="387744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1" name="Moon 650"/>
          <p:cNvSpPr/>
          <p:nvPr userDrawn="1"/>
        </p:nvSpPr>
        <p:spPr>
          <a:xfrm>
            <a:off x="8448253"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2" name="Rectangle 651"/>
          <p:cNvSpPr/>
          <p:nvPr userDrawn="1"/>
        </p:nvSpPr>
        <p:spPr>
          <a:xfrm>
            <a:off x="8760781" y="3808648"/>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3" name="Oval 652"/>
          <p:cNvSpPr/>
          <p:nvPr userDrawn="1"/>
        </p:nvSpPr>
        <p:spPr>
          <a:xfrm>
            <a:off x="8829157" y="3877445"/>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4" name="Moon 653"/>
          <p:cNvSpPr/>
          <p:nvPr userDrawn="1"/>
        </p:nvSpPr>
        <p:spPr>
          <a:xfrm>
            <a:off x="8829157" y="387744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5" name="Rectangle 654"/>
          <p:cNvSpPr/>
          <p:nvPr userDrawn="1"/>
        </p:nvSpPr>
        <p:spPr>
          <a:xfrm>
            <a:off x="0" y="342778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6" name="Oval 655"/>
          <p:cNvSpPr/>
          <p:nvPr userDrawn="1"/>
        </p:nvSpPr>
        <p:spPr>
          <a:xfrm>
            <a:off x="68376" y="349658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7" name="Moon 656"/>
          <p:cNvSpPr/>
          <p:nvPr userDrawn="1"/>
        </p:nvSpPr>
        <p:spPr>
          <a:xfrm>
            <a:off x="68376"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8" name="Rectangle 657"/>
          <p:cNvSpPr/>
          <p:nvPr userDrawn="1"/>
        </p:nvSpPr>
        <p:spPr>
          <a:xfrm>
            <a:off x="380904" y="342778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9" name="Oval 658"/>
          <p:cNvSpPr/>
          <p:nvPr userDrawn="1"/>
        </p:nvSpPr>
        <p:spPr>
          <a:xfrm>
            <a:off x="449280" y="349658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0" name="Moon 659"/>
          <p:cNvSpPr/>
          <p:nvPr userDrawn="1"/>
        </p:nvSpPr>
        <p:spPr>
          <a:xfrm>
            <a:off x="449280"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1" name="Rectangle 660"/>
          <p:cNvSpPr/>
          <p:nvPr userDrawn="1"/>
        </p:nvSpPr>
        <p:spPr>
          <a:xfrm>
            <a:off x="8379877" y="3427783"/>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2" name="Oval 661"/>
          <p:cNvSpPr/>
          <p:nvPr userDrawn="1"/>
        </p:nvSpPr>
        <p:spPr>
          <a:xfrm>
            <a:off x="8448253" y="3496580"/>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3" name="Moon 662"/>
          <p:cNvSpPr/>
          <p:nvPr userDrawn="1"/>
        </p:nvSpPr>
        <p:spPr>
          <a:xfrm>
            <a:off x="8448253"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4" name="Rectangle 663"/>
          <p:cNvSpPr/>
          <p:nvPr userDrawn="1"/>
        </p:nvSpPr>
        <p:spPr>
          <a:xfrm>
            <a:off x="8760781" y="3427783"/>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5" name="Oval 664"/>
          <p:cNvSpPr/>
          <p:nvPr userDrawn="1"/>
        </p:nvSpPr>
        <p:spPr>
          <a:xfrm>
            <a:off x="8829157" y="3496580"/>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6" name="Moon 665"/>
          <p:cNvSpPr/>
          <p:nvPr userDrawn="1"/>
        </p:nvSpPr>
        <p:spPr>
          <a:xfrm>
            <a:off x="8829157" y="349658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7" name="Rectangle 666"/>
          <p:cNvSpPr/>
          <p:nvPr userDrawn="1"/>
        </p:nvSpPr>
        <p:spPr>
          <a:xfrm>
            <a:off x="0" y="3046918"/>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8" name="Oval 667"/>
          <p:cNvSpPr/>
          <p:nvPr userDrawn="1"/>
        </p:nvSpPr>
        <p:spPr>
          <a:xfrm>
            <a:off x="68376" y="3115715"/>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9" name="Moon 668"/>
          <p:cNvSpPr/>
          <p:nvPr userDrawn="1"/>
        </p:nvSpPr>
        <p:spPr>
          <a:xfrm>
            <a:off x="68376"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0" name="Rectangle 669"/>
          <p:cNvSpPr/>
          <p:nvPr userDrawn="1"/>
        </p:nvSpPr>
        <p:spPr>
          <a:xfrm>
            <a:off x="380904" y="3046918"/>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1" name="Oval 670"/>
          <p:cNvSpPr/>
          <p:nvPr userDrawn="1"/>
        </p:nvSpPr>
        <p:spPr>
          <a:xfrm>
            <a:off x="449280" y="3115715"/>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2" name="Moon 671"/>
          <p:cNvSpPr/>
          <p:nvPr userDrawn="1"/>
        </p:nvSpPr>
        <p:spPr>
          <a:xfrm>
            <a:off x="449280"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3" name="Rectangle 672"/>
          <p:cNvSpPr/>
          <p:nvPr userDrawn="1"/>
        </p:nvSpPr>
        <p:spPr>
          <a:xfrm>
            <a:off x="8379877" y="304691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4" name="Oval 673"/>
          <p:cNvSpPr/>
          <p:nvPr userDrawn="1"/>
        </p:nvSpPr>
        <p:spPr>
          <a:xfrm>
            <a:off x="8448253" y="311571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5" name="Moon 674"/>
          <p:cNvSpPr/>
          <p:nvPr userDrawn="1"/>
        </p:nvSpPr>
        <p:spPr>
          <a:xfrm>
            <a:off x="8448253"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6" name="Rectangle 675"/>
          <p:cNvSpPr/>
          <p:nvPr userDrawn="1"/>
        </p:nvSpPr>
        <p:spPr>
          <a:xfrm>
            <a:off x="8760781" y="3046918"/>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7" name="Oval 676"/>
          <p:cNvSpPr/>
          <p:nvPr userDrawn="1"/>
        </p:nvSpPr>
        <p:spPr>
          <a:xfrm>
            <a:off x="8829157" y="3115715"/>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8" name="Moon 677"/>
          <p:cNvSpPr/>
          <p:nvPr userDrawn="1"/>
        </p:nvSpPr>
        <p:spPr>
          <a:xfrm>
            <a:off x="8829157" y="3115715"/>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9" name="Rectangle 678"/>
          <p:cNvSpPr/>
          <p:nvPr userDrawn="1"/>
        </p:nvSpPr>
        <p:spPr>
          <a:xfrm>
            <a:off x="0" y="2666053"/>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0" name="Oval 679"/>
          <p:cNvSpPr/>
          <p:nvPr userDrawn="1"/>
        </p:nvSpPr>
        <p:spPr>
          <a:xfrm>
            <a:off x="68376" y="2734850"/>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1" name="Moon 680"/>
          <p:cNvSpPr/>
          <p:nvPr userDrawn="1"/>
        </p:nvSpPr>
        <p:spPr>
          <a:xfrm>
            <a:off x="68376"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2" name="Rectangle 681"/>
          <p:cNvSpPr/>
          <p:nvPr userDrawn="1"/>
        </p:nvSpPr>
        <p:spPr>
          <a:xfrm>
            <a:off x="380904" y="2666053"/>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83" name="Oval 682"/>
          <p:cNvSpPr/>
          <p:nvPr userDrawn="1"/>
        </p:nvSpPr>
        <p:spPr>
          <a:xfrm>
            <a:off x="449280" y="2734850"/>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4" name="Moon 683"/>
          <p:cNvSpPr/>
          <p:nvPr userDrawn="1"/>
        </p:nvSpPr>
        <p:spPr>
          <a:xfrm>
            <a:off x="449280"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5" name="Rectangle 684"/>
          <p:cNvSpPr/>
          <p:nvPr userDrawn="1"/>
        </p:nvSpPr>
        <p:spPr>
          <a:xfrm>
            <a:off x="8379877" y="2666053"/>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86" name="Oval 685"/>
          <p:cNvSpPr/>
          <p:nvPr userDrawn="1"/>
        </p:nvSpPr>
        <p:spPr>
          <a:xfrm>
            <a:off x="8448253" y="2734850"/>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7" name="Moon 686"/>
          <p:cNvSpPr/>
          <p:nvPr userDrawn="1"/>
        </p:nvSpPr>
        <p:spPr>
          <a:xfrm>
            <a:off x="8448253"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8" name="Rectangle 687"/>
          <p:cNvSpPr/>
          <p:nvPr userDrawn="1"/>
        </p:nvSpPr>
        <p:spPr>
          <a:xfrm>
            <a:off x="8760781" y="2666053"/>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89" name="Oval 688"/>
          <p:cNvSpPr/>
          <p:nvPr userDrawn="1"/>
        </p:nvSpPr>
        <p:spPr>
          <a:xfrm>
            <a:off x="8829157" y="2734850"/>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0" name="Moon 689"/>
          <p:cNvSpPr/>
          <p:nvPr userDrawn="1"/>
        </p:nvSpPr>
        <p:spPr>
          <a:xfrm>
            <a:off x="8829157" y="2734850"/>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1" name="Rectangle 690"/>
          <p:cNvSpPr/>
          <p:nvPr userDrawn="1"/>
        </p:nvSpPr>
        <p:spPr>
          <a:xfrm>
            <a:off x="0" y="2285189"/>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2" name="Oval 691"/>
          <p:cNvSpPr/>
          <p:nvPr userDrawn="1"/>
        </p:nvSpPr>
        <p:spPr>
          <a:xfrm>
            <a:off x="68376" y="2353986"/>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3" name="Moon 692"/>
          <p:cNvSpPr/>
          <p:nvPr userDrawn="1"/>
        </p:nvSpPr>
        <p:spPr>
          <a:xfrm>
            <a:off x="68376"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4" name="Rectangle 693"/>
          <p:cNvSpPr/>
          <p:nvPr userDrawn="1"/>
        </p:nvSpPr>
        <p:spPr>
          <a:xfrm>
            <a:off x="380904" y="2285189"/>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5" name="Oval 694"/>
          <p:cNvSpPr/>
          <p:nvPr userDrawn="1"/>
        </p:nvSpPr>
        <p:spPr>
          <a:xfrm>
            <a:off x="449280" y="2353986"/>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6" name="Moon 695"/>
          <p:cNvSpPr/>
          <p:nvPr userDrawn="1"/>
        </p:nvSpPr>
        <p:spPr>
          <a:xfrm>
            <a:off x="449280"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7" name="Rectangle 696"/>
          <p:cNvSpPr/>
          <p:nvPr userDrawn="1"/>
        </p:nvSpPr>
        <p:spPr>
          <a:xfrm>
            <a:off x="8379877" y="228518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98" name="Oval 697"/>
          <p:cNvSpPr/>
          <p:nvPr userDrawn="1"/>
        </p:nvSpPr>
        <p:spPr>
          <a:xfrm>
            <a:off x="8448253" y="235398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9" name="Moon 698"/>
          <p:cNvSpPr/>
          <p:nvPr userDrawn="1"/>
        </p:nvSpPr>
        <p:spPr>
          <a:xfrm>
            <a:off x="8448253"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0" name="Rectangle 699"/>
          <p:cNvSpPr/>
          <p:nvPr userDrawn="1"/>
        </p:nvSpPr>
        <p:spPr>
          <a:xfrm>
            <a:off x="8760781" y="228518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1" name="Oval 700"/>
          <p:cNvSpPr/>
          <p:nvPr userDrawn="1"/>
        </p:nvSpPr>
        <p:spPr>
          <a:xfrm>
            <a:off x="8829157" y="235398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2" name="Moon 701"/>
          <p:cNvSpPr/>
          <p:nvPr userDrawn="1"/>
        </p:nvSpPr>
        <p:spPr>
          <a:xfrm>
            <a:off x="8829157" y="235398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3" name="Rectangle 702"/>
          <p:cNvSpPr/>
          <p:nvPr userDrawn="1"/>
        </p:nvSpPr>
        <p:spPr>
          <a:xfrm>
            <a:off x="0" y="1904324"/>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4" name="Oval 703"/>
          <p:cNvSpPr/>
          <p:nvPr userDrawn="1"/>
        </p:nvSpPr>
        <p:spPr>
          <a:xfrm>
            <a:off x="68376" y="1973121"/>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5" name="Moon 704"/>
          <p:cNvSpPr/>
          <p:nvPr userDrawn="1"/>
        </p:nvSpPr>
        <p:spPr>
          <a:xfrm>
            <a:off x="68376"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6" name="Rectangle 705"/>
          <p:cNvSpPr/>
          <p:nvPr userDrawn="1"/>
        </p:nvSpPr>
        <p:spPr>
          <a:xfrm>
            <a:off x="380904" y="190432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7" name="Oval 706"/>
          <p:cNvSpPr/>
          <p:nvPr userDrawn="1"/>
        </p:nvSpPr>
        <p:spPr>
          <a:xfrm>
            <a:off x="449280" y="197312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8" name="Moon 707"/>
          <p:cNvSpPr/>
          <p:nvPr userDrawn="1"/>
        </p:nvSpPr>
        <p:spPr>
          <a:xfrm>
            <a:off x="449280"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9" name="Rectangle 708"/>
          <p:cNvSpPr/>
          <p:nvPr userDrawn="1"/>
        </p:nvSpPr>
        <p:spPr>
          <a:xfrm>
            <a:off x="8379877" y="1904324"/>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0" name="Oval 709"/>
          <p:cNvSpPr/>
          <p:nvPr userDrawn="1"/>
        </p:nvSpPr>
        <p:spPr>
          <a:xfrm>
            <a:off x="8448253" y="1973121"/>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1" name="Moon 710"/>
          <p:cNvSpPr/>
          <p:nvPr userDrawn="1"/>
        </p:nvSpPr>
        <p:spPr>
          <a:xfrm>
            <a:off x="8448253"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2" name="Rectangle 711"/>
          <p:cNvSpPr/>
          <p:nvPr userDrawn="1"/>
        </p:nvSpPr>
        <p:spPr>
          <a:xfrm>
            <a:off x="8760781" y="1904324"/>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3" name="Oval 712"/>
          <p:cNvSpPr/>
          <p:nvPr userDrawn="1"/>
        </p:nvSpPr>
        <p:spPr>
          <a:xfrm>
            <a:off x="8829157" y="1973121"/>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4" name="Moon 713"/>
          <p:cNvSpPr/>
          <p:nvPr userDrawn="1"/>
        </p:nvSpPr>
        <p:spPr>
          <a:xfrm>
            <a:off x="8829157" y="197312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5" name="Rectangle 714"/>
          <p:cNvSpPr/>
          <p:nvPr userDrawn="1"/>
        </p:nvSpPr>
        <p:spPr>
          <a:xfrm>
            <a:off x="0" y="152345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6" name="Oval 715"/>
          <p:cNvSpPr/>
          <p:nvPr userDrawn="1"/>
        </p:nvSpPr>
        <p:spPr>
          <a:xfrm>
            <a:off x="68376" y="159225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7" name="Moon 716"/>
          <p:cNvSpPr/>
          <p:nvPr userDrawn="1"/>
        </p:nvSpPr>
        <p:spPr>
          <a:xfrm>
            <a:off x="68376"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8" name="Rectangle 717"/>
          <p:cNvSpPr/>
          <p:nvPr userDrawn="1"/>
        </p:nvSpPr>
        <p:spPr>
          <a:xfrm>
            <a:off x="380904" y="152345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9" name="Oval 718"/>
          <p:cNvSpPr/>
          <p:nvPr userDrawn="1"/>
        </p:nvSpPr>
        <p:spPr>
          <a:xfrm>
            <a:off x="449280" y="159225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0" name="Moon 719"/>
          <p:cNvSpPr/>
          <p:nvPr userDrawn="1"/>
        </p:nvSpPr>
        <p:spPr>
          <a:xfrm>
            <a:off x="449280"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1" name="Rectangle 720"/>
          <p:cNvSpPr/>
          <p:nvPr userDrawn="1"/>
        </p:nvSpPr>
        <p:spPr>
          <a:xfrm>
            <a:off x="8379877" y="1523459"/>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2" name="Oval 721"/>
          <p:cNvSpPr/>
          <p:nvPr userDrawn="1"/>
        </p:nvSpPr>
        <p:spPr>
          <a:xfrm>
            <a:off x="8448253" y="1592256"/>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3" name="Moon 722"/>
          <p:cNvSpPr/>
          <p:nvPr userDrawn="1"/>
        </p:nvSpPr>
        <p:spPr>
          <a:xfrm>
            <a:off x="8448253"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4" name="Rectangle 723"/>
          <p:cNvSpPr/>
          <p:nvPr userDrawn="1"/>
        </p:nvSpPr>
        <p:spPr>
          <a:xfrm>
            <a:off x="8760781" y="1523459"/>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 name="Oval 724"/>
          <p:cNvSpPr/>
          <p:nvPr userDrawn="1"/>
        </p:nvSpPr>
        <p:spPr>
          <a:xfrm>
            <a:off x="8829157" y="1592256"/>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 name="Moon 725"/>
          <p:cNvSpPr/>
          <p:nvPr userDrawn="1"/>
        </p:nvSpPr>
        <p:spPr>
          <a:xfrm>
            <a:off x="8829157"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7" name="Rectangle 726"/>
          <p:cNvSpPr/>
          <p:nvPr userDrawn="1"/>
        </p:nvSpPr>
        <p:spPr>
          <a:xfrm>
            <a:off x="0" y="1142594"/>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8" name="Oval 727"/>
          <p:cNvSpPr/>
          <p:nvPr userDrawn="1"/>
        </p:nvSpPr>
        <p:spPr>
          <a:xfrm>
            <a:off x="68376" y="1211391"/>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9" name="Moon 728"/>
          <p:cNvSpPr/>
          <p:nvPr userDrawn="1"/>
        </p:nvSpPr>
        <p:spPr>
          <a:xfrm>
            <a:off x="68376"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0" name="Rectangle 729"/>
          <p:cNvSpPr/>
          <p:nvPr userDrawn="1"/>
        </p:nvSpPr>
        <p:spPr>
          <a:xfrm>
            <a:off x="380904" y="1142594"/>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1" name="Oval 730"/>
          <p:cNvSpPr/>
          <p:nvPr userDrawn="1"/>
        </p:nvSpPr>
        <p:spPr>
          <a:xfrm>
            <a:off x="449280" y="1211391"/>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2" name="Moon 731"/>
          <p:cNvSpPr/>
          <p:nvPr userDrawn="1"/>
        </p:nvSpPr>
        <p:spPr>
          <a:xfrm>
            <a:off x="449280"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3" name="Rectangle 732"/>
          <p:cNvSpPr/>
          <p:nvPr userDrawn="1"/>
        </p:nvSpPr>
        <p:spPr>
          <a:xfrm>
            <a:off x="8379877" y="114259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4" name="Oval 733"/>
          <p:cNvSpPr/>
          <p:nvPr userDrawn="1"/>
        </p:nvSpPr>
        <p:spPr>
          <a:xfrm>
            <a:off x="8448253" y="121139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5" name="Moon 734"/>
          <p:cNvSpPr/>
          <p:nvPr userDrawn="1"/>
        </p:nvSpPr>
        <p:spPr>
          <a:xfrm>
            <a:off x="8448253"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6" name="Rectangle 735"/>
          <p:cNvSpPr/>
          <p:nvPr userDrawn="1"/>
        </p:nvSpPr>
        <p:spPr>
          <a:xfrm>
            <a:off x="8760781" y="114259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7" name="Oval 736"/>
          <p:cNvSpPr/>
          <p:nvPr userDrawn="1"/>
        </p:nvSpPr>
        <p:spPr>
          <a:xfrm>
            <a:off x="8829157" y="121139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8" name="Moon 737"/>
          <p:cNvSpPr/>
          <p:nvPr userDrawn="1"/>
        </p:nvSpPr>
        <p:spPr>
          <a:xfrm>
            <a:off x="8829157"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9" name="Rectangle 738"/>
          <p:cNvSpPr/>
          <p:nvPr userDrawn="1"/>
        </p:nvSpPr>
        <p:spPr>
          <a:xfrm>
            <a:off x="0" y="76173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0" name="Oval 739"/>
          <p:cNvSpPr/>
          <p:nvPr userDrawn="1"/>
        </p:nvSpPr>
        <p:spPr>
          <a:xfrm>
            <a:off x="68376" y="83052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1" name="Moon 740"/>
          <p:cNvSpPr/>
          <p:nvPr userDrawn="1"/>
        </p:nvSpPr>
        <p:spPr>
          <a:xfrm>
            <a:off x="68376"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2" name="Rectangle 741"/>
          <p:cNvSpPr/>
          <p:nvPr userDrawn="1"/>
        </p:nvSpPr>
        <p:spPr>
          <a:xfrm>
            <a:off x="380904" y="76173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3" name="Oval 742"/>
          <p:cNvSpPr/>
          <p:nvPr userDrawn="1"/>
        </p:nvSpPr>
        <p:spPr>
          <a:xfrm>
            <a:off x="449280" y="83052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4" name="Moon 743"/>
          <p:cNvSpPr/>
          <p:nvPr userDrawn="1"/>
        </p:nvSpPr>
        <p:spPr>
          <a:xfrm>
            <a:off x="449280"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5" name="Rectangle 744"/>
          <p:cNvSpPr/>
          <p:nvPr userDrawn="1"/>
        </p:nvSpPr>
        <p:spPr>
          <a:xfrm>
            <a:off x="8379877" y="76173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6" name="Oval 745"/>
          <p:cNvSpPr/>
          <p:nvPr userDrawn="1"/>
        </p:nvSpPr>
        <p:spPr>
          <a:xfrm>
            <a:off x="8448253" y="83052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7" name="Moon 746"/>
          <p:cNvSpPr/>
          <p:nvPr userDrawn="1"/>
        </p:nvSpPr>
        <p:spPr>
          <a:xfrm>
            <a:off x="8448253"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8" name="Rectangle 747"/>
          <p:cNvSpPr/>
          <p:nvPr userDrawn="1"/>
        </p:nvSpPr>
        <p:spPr>
          <a:xfrm>
            <a:off x="8760781" y="76173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9" name="Oval 748"/>
          <p:cNvSpPr/>
          <p:nvPr userDrawn="1"/>
        </p:nvSpPr>
        <p:spPr>
          <a:xfrm>
            <a:off x="8829157" y="83052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0" name="Moon 749"/>
          <p:cNvSpPr/>
          <p:nvPr userDrawn="1"/>
        </p:nvSpPr>
        <p:spPr>
          <a:xfrm>
            <a:off x="8829157"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1" name="Rectangle 750"/>
          <p:cNvSpPr/>
          <p:nvPr userDrawn="1"/>
        </p:nvSpPr>
        <p:spPr>
          <a:xfrm>
            <a:off x="0"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2" name="Oval 751"/>
          <p:cNvSpPr/>
          <p:nvPr userDrawn="1"/>
        </p:nvSpPr>
        <p:spPr>
          <a:xfrm>
            <a:off x="68376"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3" name="Moon 752"/>
          <p:cNvSpPr/>
          <p:nvPr userDrawn="1"/>
        </p:nvSpPr>
        <p:spPr>
          <a:xfrm>
            <a:off x="68376"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4" name="Rectangle 753"/>
          <p:cNvSpPr/>
          <p:nvPr userDrawn="1"/>
        </p:nvSpPr>
        <p:spPr>
          <a:xfrm>
            <a:off x="380904" y="380865"/>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5" name="Oval 754"/>
          <p:cNvSpPr/>
          <p:nvPr userDrawn="1"/>
        </p:nvSpPr>
        <p:spPr>
          <a:xfrm>
            <a:off x="449280" y="449662"/>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6" name="Moon 755"/>
          <p:cNvSpPr/>
          <p:nvPr userDrawn="1"/>
        </p:nvSpPr>
        <p:spPr>
          <a:xfrm>
            <a:off x="449280"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7" name="Rectangle 756"/>
          <p:cNvSpPr/>
          <p:nvPr userDrawn="1"/>
        </p:nvSpPr>
        <p:spPr>
          <a:xfrm>
            <a:off x="8379877" y="380865"/>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8" name="Oval 757"/>
          <p:cNvSpPr/>
          <p:nvPr userDrawn="1"/>
        </p:nvSpPr>
        <p:spPr>
          <a:xfrm>
            <a:off x="8448253" y="449662"/>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9" name="Moon 758"/>
          <p:cNvSpPr/>
          <p:nvPr userDrawn="1"/>
        </p:nvSpPr>
        <p:spPr>
          <a:xfrm>
            <a:off x="8448253"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0" name="Rectangle 759"/>
          <p:cNvSpPr/>
          <p:nvPr userDrawn="1"/>
        </p:nvSpPr>
        <p:spPr>
          <a:xfrm>
            <a:off x="8760781" y="380865"/>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1" name="Oval 760"/>
          <p:cNvSpPr/>
          <p:nvPr userDrawn="1"/>
        </p:nvSpPr>
        <p:spPr>
          <a:xfrm>
            <a:off x="8829157" y="449662"/>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2" name="Moon 761"/>
          <p:cNvSpPr/>
          <p:nvPr userDrawn="1"/>
        </p:nvSpPr>
        <p:spPr>
          <a:xfrm>
            <a:off x="8829157"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3" name="Rectangle 762"/>
          <p:cNvSpPr/>
          <p:nvPr userDrawn="1"/>
        </p:nvSpPr>
        <p:spPr>
          <a:xfrm>
            <a:off x="0" y="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4" name="Oval 763"/>
          <p:cNvSpPr/>
          <p:nvPr userDrawn="1"/>
        </p:nvSpPr>
        <p:spPr>
          <a:xfrm>
            <a:off x="68376" y="687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5" name="Moon 764"/>
          <p:cNvSpPr/>
          <p:nvPr userDrawn="1"/>
        </p:nvSpPr>
        <p:spPr>
          <a:xfrm>
            <a:off x="68376"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6" name="Rectangle 765"/>
          <p:cNvSpPr/>
          <p:nvPr userDrawn="1"/>
        </p:nvSpPr>
        <p:spPr>
          <a:xfrm>
            <a:off x="380904" y="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7" name="Oval 766"/>
          <p:cNvSpPr/>
          <p:nvPr userDrawn="1"/>
        </p:nvSpPr>
        <p:spPr>
          <a:xfrm>
            <a:off x="449280" y="687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8" name="Moon 767"/>
          <p:cNvSpPr/>
          <p:nvPr userDrawn="1"/>
        </p:nvSpPr>
        <p:spPr>
          <a:xfrm>
            <a:off x="449280"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9" name="Rectangle 768"/>
          <p:cNvSpPr/>
          <p:nvPr userDrawn="1"/>
        </p:nvSpPr>
        <p:spPr>
          <a:xfrm>
            <a:off x="8379877" y="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0" name="Oval 769"/>
          <p:cNvSpPr/>
          <p:nvPr userDrawn="1"/>
        </p:nvSpPr>
        <p:spPr>
          <a:xfrm>
            <a:off x="8448253" y="687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1" name="Moon 770"/>
          <p:cNvSpPr/>
          <p:nvPr userDrawn="1"/>
        </p:nvSpPr>
        <p:spPr>
          <a:xfrm>
            <a:off x="8448253"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2" name="Rectangle 771"/>
          <p:cNvSpPr/>
          <p:nvPr userDrawn="1"/>
        </p:nvSpPr>
        <p:spPr>
          <a:xfrm>
            <a:off x="8760781" y="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3" name="Oval 772"/>
          <p:cNvSpPr/>
          <p:nvPr userDrawn="1"/>
        </p:nvSpPr>
        <p:spPr>
          <a:xfrm>
            <a:off x="8829157" y="687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4" name="Moon 773"/>
          <p:cNvSpPr/>
          <p:nvPr userDrawn="1"/>
        </p:nvSpPr>
        <p:spPr>
          <a:xfrm>
            <a:off x="8829157"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5" name="Rectangle 774"/>
          <p:cNvSpPr/>
          <p:nvPr userDrawn="1"/>
        </p:nvSpPr>
        <p:spPr>
          <a:xfrm>
            <a:off x="761807"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6" name="Oval 775"/>
          <p:cNvSpPr/>
          <p:nvPr userDrawn="1"/>
        </p:nvSpPr>
        <p:spPr>
          <a:xfrm>
            <a:off x="830183"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7" name="Moon 776"/>
          <p:cNvSpPr/>
          <p:nvPr userDrawn="1"/>
        </p:nvSpPr>
        <p:spPr>
          <a:xfrm>
            <a:off x="830183"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8" name="Rectangle 777"/>
          <p:cNvSpPr/>
          <p:nvPr userDrawn="1"/>
        </p:nvSpPr>
        <p:spPr>
          <a:xfrm>
            <a:off x="1142711"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9" name="Oval 778"/>
          <p:cNvSpPr/>
          <p:nvPr userDrawn="1"/>
        </p:nvSpPr>
        <p:spPr>
          <a:xfrm>
            <a:off x="1211087"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0" name="Moon 779"/>
          <p:cNvSpPr/>
          <p:nvPr userDrawn="1"/>
        </p:nvSpPr>
        <p:spPr>
          <a:xfrm>
            <a:off x="1211087"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1" name="Rectangle 780"/>
          <p:cNvSpPr/>
          <p:nvPr userDrawn="1"/>
        </p:nvSpPr>
        <p:spPr>
          <a:xfrm>
            <a:off x="1523614"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2" name="Oval 781"/>
          <p:cNvSpPr/>
          <p:nvPr userDrawn="1"/>
        </p:nvSpPr>
        <p:spPr>
          <a:xfrm>
            <a:off x="1591990"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3" name="Moon 782"/>
          <p:cNvSpPr/>
          <p:nvPr userDrawn="1"/>
        </p:nvSpPr>
        <p:spPr>
          <a:xfrm>
            <a:off x="1591990"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4" name="Rectangle 783"/>
          <p:cNvSpPr/>
          <p:nvPr userDrawn="1"/>
        </p:nvSpPr>
        <p:spPr>
          <a:xfrm>
            <a:off x="1904518"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5" name="Oval 784"/>
          <p:cNvSpPr/>
          <p:nvPr userDrawn="1"/>
        </p:nvSpPr>
        <p:spPr>
          <a:xfrm>
            <a:off x="1972894"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6" name="Moon 785"/>
          <p:cNvSpPr/>
          <p:nvPr userDrawn="1"/>
        </p:nvSpPr>
        <p:spPr>
          <a:xfrm>
            <a:off x="1972894"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7" name="Rectangle 786"/>
          <p:cNvSpPr/>
          <p:nvPr userDrawn="1"/>
        </p:nvSpPr>
        <p:spPr>
          <a:xfrm>
            <a:off x="2285421"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8" name="Oval 787"/>
          <p:cNvSpPr/>
          <p:nvPr userDrawn="1"/>
        </p:nvSpPr>
        <p:spPr>
          <a:xfrm>
            <a:off x="2353797"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9" name="Moon 788"/>
          <p:cNvSpPr/>
          <p:nvPr userDrawn="1"/>
        </p:nvSpPr>
        <p:spPr>
          <a:xfrm>
            <a:off x="2353797"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0" name="Rectangle 789"/>
          <p:cNvSpPr/>
          <p:nvPr userDrawn="1"/>
        </p:nvSpPr>
        <p:spPr>
          <a:xfrm>
            <a:off x="2666325" y="647470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1" name="Oval 790"/>
          <p:cNvSpPr/>
          <p:nvPr userDrawn="1"/>
        </p:nvSpPr>
        <p:spPr>
          <a:xfrm>
            <a:off x="2734701" y="65434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2" name="Moon 791"/>
          <p:cNvSpPr/>
          <p:nvPr userDrawn="1"/>
        </p:nvSpPr>
        <p:spPr>
          <a:xfrm>
            <a:off x="2734701"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3" name="Rectangle 792"/>
          <p:cNvSpPr/>
          <p:nvPr userDrawn="1"/>
        </p:nvSpPr>
        <p:spPr>
          <a:xfrm>
            <a:off x="3047228"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4" name="Oval 793"/>
          <p:cNvSpPr/>
          <p:nvPr userDrawn="1"/>
        </p:nvSpPr>
        <p:spPr>
          <a:xfrm>
            <a:off x="3115604"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5" name="Moon 794"/>
          <p:cNvSpPr/>
          <p:nvPr userDrawn="1"/>
        </p:nvSpPr>
        <p:spPr>
          <a:xfrm>
            <a:off x="3115604"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6" name="Rectangle 795"/>
          <p:cNvSpPr/>
          <p:nvPr userDrawn="1"/>
        </p:nvSpPr>
        <p:spPr>
          <a:xfrm>
            <a:off x="3428132"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7" name="Oval 796"/>
          <p:cNvSpPr/>
          <p:nvPr userDrawn="1"/>
        </p:nvSpPr>
        <p:spPr>
          <a:xfrm>
            <a:off x="3496508"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8" name="Moon 797"/>
          <p:cNvSpPr/>
          <p:nvPr userDrawn="1"/>
        </p:nvSpPr>
        <p:spPr>
          <a:xfrm>
            <a:off x="3496508"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9" name="Rectangle 798"/>
          <p:cNvSpPr/>
          <p:nvPr userDrawn="1"/>
        </p:nvSpPr>
        <p:spPr>
          <a:xfrm>
            <a:off x="3809035" y="647470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0" name="Oval 799"/>
          <p:cNvSpPr/>
          <p:nvPr userDrawn="1"/>
        </p:nvSpPr>
        <p:spPr>
          <a:xfrm>
            <a:off x="3877411" y="65434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1" name="Moon 800"/>
          <p:cNvSpPr/>
          <p:nvPr userDrawn="1"/>
        </p:nvSpPr>
        <p:spPr>
          <a:xfrm>
            <a:off x="3877411"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2" name="Rectangle 801"/>
          <p:cNvSpPr/>
          <p:nvPr userDrawn="1"/>
        </p:nvSpPr>
        <p:spPr>
          <a:xfrm>
            <a:off x="4189939"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3" name="Oval 802"/>
          <p:cNvSpPr/>
          <p:nvPr userDrawn="1"/>
        </p:nvSpPr>
        <p:spPr>
          <a:xfrm>
            <a:off x="4258315"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4" name="Moon 803"/>
          <p:cNvSpPr/>
          <p:nvPr userDrawn="1"/>
        </p:nvSpPr>
        <p:spPr>
          <a:xfrm>
            <a:off x="4258315"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5" name="Rectangle 804"/>
          <p:cNvSpPr/>
          <p:nvPr userDrawn="1"/>
        </p:nvSpPr>
        <p:spPr>
          <a:xfrm>
            <a:off x="4570842"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6" name="Oval 805"/>
          <p:cNvSpPr/>
          <p:nvPr userDrawn="1"/>
        </p:nvSpPr>
        <p:spPr>
          <a:xfrm>
            <a:off x="4639218"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7" name="Moon 806"/>
          <p:cNvSpPr/>
          <p:nvPr userDrawn="1"/>
        </p:nvSpPr>
        <p:spPr>
          <a:xfrm>
            <a:off x="4639218"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8" name="Rectangle 807"/>
          <p:cNvSpPr/>
          <p:nvPr userDrawn="1"/>
        </p:nvSpPr>
        <p:spPr>
          <a:xfrm>
            <a:off x="4951746"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9" name="Oval 808"/>
          <p:cNvSpPr/>
          <p:nvPr userDrawn="1"/>
        </p:nvSpPr>
        <p:spPr>
          <a:xfrm>
            <a:off x="5020122"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0" name="Moon 809"/>
          <p:cNvSpPr/>
          <p:nvPr userDrawn="1"/>
        </p:nvSpPr>
        <p:spPr>
          <a:xfrm>
            <a:off x="5020122"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1" name="Rectangle 810"/>
          <p:cNvSpPr/>
          <p:nvPr userDrawn="1"/>
        </p:nvSpPr>
        <p:spPr>
          <a:xfrm>
            <a:off x="5332649"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2" name="Oval 811"/>
          <p:cNvSpPr/>
          <p:nvPr userDrawn="1"/>
        </p:nvSpPr>
        <p:spPr>
          <a:xfrm>
            <a:off x="5401025"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3" name="Moon 812"/>
          <p:cNvSpPr/>
          <p:nvPr userDrawn="1"/>
        </p:nvSpPr>
        <p:spPr>
          <a:xfrm>
            <a:off x="5401025"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4" name="Rectangle 813"/>
          <p:cNvSpPr/>
          <p:nvPr userDrawn="1"/>
        </p:nvSpPr>
        <p:spPr>
          <a:xfrm>
            <a:off x="5713553"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5" name="Oval 814"/>
          <p:cNvSpPr/>
          <p:nvPr userDrawn="1"/>
        </p:nvSpPr>
        <p:spPr>
          <a:xfrm>
            <a:off x="5781929"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6" name="Moon 815"/>
          <p:cNvSpPr/>
          <p:nvPr userDrawn="1"/>
        </p:nvSpPr>
        <p:spPr>
          <a:xfrm>
            <a:off x="5781929"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7" name="Rectangle 816"/>
          <p:cNvSpPr/>
          <p:nvPr userDrawn="1"/>
        </p:nvSpPr>
        <p:spPr>
          <a:xfrm>
            <a:off x="6094456"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8" name="Oval 817"/>
          <p:cNvSpPr/>
          <p:nvPr userDrawn="1"/>
        </p:nvSpPr>
        <p:spPr>
          <a:xfrm>
            <a:off x="6162832"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9" name="Moon 818"/>
          <p:cNvSpPr/>
          <p:nvPr userDrawn="1"/>
        </p:nvSpPr>
        <p:spPr>
          <a:xfrm>
            <a:off x="6162832"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0" name="Rectangle 819"/>
          <p:cNvSpPr/>
          <p:nvPr userDrawn="1"/>
        </p:nvSpPr>
        <p:spPr>
          <a:xfrm>
            <a:off x="6475360" y="647470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1" name="Oval 820"/>
          <p:cNvSpPr/>
          <p:nvPr userDrawn="1"/>
        </p:nvSpPr>
        <p:spPr>
          <a:xfrm>
            <a:off x="6543736" y="65434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2" name="Moon 821"/>
          <p:cNvSpPr/>
          <p:nvPr userDrawn="1"/>
        </p:nvSpPr>
        <p:spPr>
          <a:xfrm>
            <a:off x="6543736"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3" name="Rectangle 822"/>
          <p:cNvSpPr/>
          <p:nvPr userDrawn="1"/>
        </p:nvSpPr>
        <p:spPr>
          <a:xfrm>
            <a:off x="6856263"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4" name="Oval 823"/>
          <p:cNvSpPr/>
          <p:nvPr userDrawn="1"/>
        </p:nvSpPr>
        <p:spPr>
          <a:xfrm>
            <a:off x="6924639"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5" name="Moon 824"/>
          <p:cNvSpPr/>
          <p:nvPr userDrawn="1"/>
        </p:nvSpPr>
        <p:spPr>
          <a:xfrm>
            <a:off x="6924639"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6" name="Rectangle 825"/>
          <p:cNvSpPr/>
          <p:nvPr userDrawn="1"/>
        </p:nvSpPr>
        <p:spPr>
          <a:xfrm>
            <a:off x="7237167" y="647470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7" name="Oval 826"/>
          <p:cNvSpPr/>
          <p:nvPr userDrawn="1"/>
        </p:nvSpPr>
        <p:spPr>
          <a:xfrm>
            <a:off x="7305543" y="65434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8" name="Moon 827"/>
          <p:cNvSpPr/>
          <p:nvPr userDrawn="1"/>
        </p:nvSpPr>
        <p:spPr>
          <a:xfrm>
            <a:off x="7305543"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9" name="Rectangle 828"/>
          <p:cNvSpPr/>
          <p:nvPr userDrawn="1"/>
        </p:nvSpPr>
        <p:spPr>
          <a:xfrm>
            <a:off x="7618070"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0" name="Oval 829"/>
          <p:cNvSpPr/>
          <p:nvPr userDrawn="1"/>
        </p:nvSpPr>
        <p:spPr>
          <a:xfrm>
            <a:off x="7686446"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1" name="Moon 830"/>
          <p:cNvSpPr/>
          <p:nvPr userDrawn="1"/>
        </p:nvSpPr>
        <p:spPr>
          <a:xfrm>
            <a:off x="7686446"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2" name="Rectangle 831"/>
          <p:cNvSpPr/>
          <p:nvPr userDrawn="1"/>
        </p:nvSpPr>
        <p:spPr>
          <a:xfrm>
            <a:off x="7998974" y="647470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3" name="Oval 832"/>
          <p:cNvSpPr/>
          <p:nvPr userDrawn="1"/>
        </p:nvSpPr>
        <p:spPr>
          <a:xfrm>
            <a:off x="8067350" y="65434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4" name="Moon 833"/>
          <p:cNvSpPr/>
          <p:nvPr userDrawn="1"/>
        </p:nvSpPr>
        <p:spPr>
          <a:xfrm>
            <a:off x="8067350" y="65434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5" name="Rectangle 834"/>
          <p:cNvSpPr/>
          <p:nvPr userDrawn="1"/>
        </p:nvSpPr>
        <p:spPr>
          <a:xfrm>
            <a:off x="761807" y="6093836"/>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6" name="Oval 835"/>
          <p:cNvSpPr/>
          <p:nvPr userDrawn="1"/>
        </p:nvSpPr>
        <p:spPr>
          <a:xfrm>
            <a:off x="830183" y="6162633"/>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7" name="Moon 836"/>
          <p:cNvSpPr/>
          <p:nvPr userDrawn="1"/>
        </p:nvSpPr>
        <p:spPr>
          <a:xfrm>
            <a:off x="830183"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8" name="Rectangle 837"/>
          <p:cNvSpPr/>
          <p:nvPr userDrawn="1"/>
        </p:nvSpPr>
        <p:spPr>
          <a:xfrm>
            <a:off x="1142711"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9" name="Oval 838"/>
          <p:cNvSpPr/>
          <p:nvPr userDrawn="1"/>
        </p:nvSpPr>
        <p:spPr>
          <a:xfrm>
            <a:off x="1211087"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0" name="Moon 839"/>
          <p:cNvSpPr/>
          <p:nvPr userDrawn="1"/>
        </p:nvSpPr>
        <p:spPr>
          <a:xfrm>
            <a:off x="1211087"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1" name="Rectangle 840"/>
          <p:cNvSpPr/>
          <p:nvPr userDrawn="1"/>
        </p:nvSpPr>
        <p:spPr>
          <a:xfrm>
            <a:off x="1523614"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2" name="Oval 841"/>
          <p:cNvSpPr/>
          <p:nvPr userDrawn="1"/>
        </p:nvSpPr>
        <p:spPr>
          <a:xfrm>
            <a:off x="1591990"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3" name="Moon 842"/>
          <p:cNvSpPr/>
          <p:nvPr userDrawn="1"/>
        </p:nvSpPr>
        <p:spPr>
          <a:xfrm>
            <a:off x="1591990"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4" name="Rectangle 843"/>
          <p:cNvSpPr/>
          <p:nvPr userDrawn="1"/>
        </p:nvSpPr>
        <p:spPr>
          <a:xfrm>
            <a:off x="1904518" y="6093836"/>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5" name="Oval 844"/>
          <p:cNvSpPr/>
          <p:nvPr userDrawn="1"/>
        </p:nvSpPr>
        <p:spPr>
          <a:xfrm>
            <a:off x="1972894" y="6162633"/>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6" name="Moon 845"/>
          <p:cNvSpPr/>
          <p:nvPr userDrawn="1"/>
        </p:nvSpPr>
        <p:spPr>
          <a:xfrm>
            <a:off x="1972894"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7" name="Rectangle 846"/>
          <p:cNvSpPr/>
          <p:nvPr userDrawn="1"/>
        </p:nvSpPr>
        <p:spPr>
          <a:xfrm>
            <a:off x="2285421" y="6093836"/>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8" name="Oval 847"/>
          <p:cNvSpPr/>
          <p:nvPr userDrawn="1"/>
        </p:nvSpPr>
        <p:spPr>
          <a:xfrm>
            <a:off x="2353797" y="6162633"/>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9" name="Moon 848"/>
          <p:cNvSpPr/>
          <p:nvPr userDrawn="1"/>
        </p:nvSpPr>
        <p:spPr>
          <a:xfrm>
            <a:off x="2353797"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0" name="Rectangle 849"/>
          <p:cNvSpPr/>
          <p:nvPr userDrawn="1"/>
        </p:nvSpPr>
        <p:spPr>
          <a:xfrm>
            <a:off x="2666325" y="6093836"/>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1" name="Oval 850"/>
          <p:cNvSpPr/>
          <p:nvPr userDrawn="1"/>
        </p:nvSpPr>
        <p:spPr>
          <a:xfrm>
            <a:off x="2734701" y="6162633"/>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2" name="Moon 851"/>
          <p:cNvSpPr/>
          <p:nvPr userDrawn="1"/>
        </p:nvSpPr>
        <p:spPr>
          <a:xfrm>
            <a:off x="2734701"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3" name="Rectangle 852"/>
          <p:cNvSpPr/>
          <p:nvPr userDrawn="1"/>
        </p:nvSpPr>
        <p:spPr>
          <a:xfrm>
            <a:off x="3047228"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4" name="Oval 853"/>
          <p:cNvSpPr/>
          <p:nvPr userDrawn="1"/>
        </p:nvSpPr>
        <p:spPr>
          <a:xfrm>
            <a:off x="3115604"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5" name="Moon 854"/>
          <p:cNvSpPr/>
          <p:nvPr userDrawn="1"/>
        </p:nvSpPr>
        <p:spPr>
          <a:xfrm>
            <a:off x="3115604"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6" name="Rectangle 855"/>
          <p:cNvSpPr/>
          <p:nvPr userDrawn="1"/>
        </p:nvSpPr>
        <p:spPr>
          <a:xfrm>
            <a:off x="3428132"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7" name="Oval 856"/>
          <p:cNvSpPr/>
          <p:nvPr userDrawn="1"/>
        </p:nvSpPr>
        <p:spPr>
          <a:xfrm>
            <a:off x="3496508"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8" name="Moon 857"/>
          <p:cNvSpPr/>
          <p:nvPr userDrawn="1"/>
        </p:nvSpPr>
        <p:spPr>
          <a:xfrm>
            <a:off x="3496508"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9" name="Rectangle 858"/>
          <p:cNvSpPr/>
          <p:nvPr userDrawn="1"/>
        </p:nvSpPr>
        <p:spPr>
          <a:xfrm>
            <a:off x="3809035" y="6093836"/>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0" name="Oval 859"/>
          <p:cNvSpPr/>
          <p:nvPr userDrawn="1"/>
        </p:nvSpPr>
        <p:spPr>
          <a:xfrm>
            <a:off x="3877411" y="6162633"/>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1" name="Moon 860"/>
          <p:cNvSpPr/>
          <p:nvPr userDrawn="1"/>
        </p:nvSpPr>
        <p:spPr>
          <a:xfrm>
            <a:off x="3877411"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2" name="Rectangle 861"/>
          <p:cNvSpPr/>
          <p:nvPr userDrawn="1"/>
        </p:nvSpPr>
        <p:spPr>
          <a:xfrm>
            <a:off x="4189939"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3" name="Oval 862"/>
          <p:cNvSpPr/>
          <p:nvPr userDrawn="1"/>
        </p:nvSpPr>
        <p:spPr>
          <a:xfrm>
            <a:off x="4258315"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4" name="Moon 863"/>
          <p:cNvSpPr/>
          <p:nvPr userDrawn="1"/>
        </p:nvSpPr>
        <p:spPr>
          <a:xfrm>
            <a:off x="4258315"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5" name="Rectangle 864"/>
          <p:cNvSpPr/>
          <p:nvPr userDrawn="1"/>
        </p:nvSpPr>
        <p:spPr>
          <a:xfrm>
            <a:off x="4570842" y="6093836"/>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6" name="Oval 865"/>
          <p:cNvSpPr/>
          <p:nvPr userDrawn="1"/>
        </p:nvSpPr>
        <p:spPr>
          <a:xfrm>
            <a:off x="4639218" y="6162633"/>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7" name="Moon 866"/>
          <p:cNvSpPr/>
          <p:nvPr userDrawn="1"/>
        </p:nvSpPr>
        <p:spPr>
          <a:xfrm>
            <a:off x="4639218"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8" name="Rectangle 867"/>
          <p:cNvSpPr/>
          <p:nvPr userDrawn="1"/>
        </p:nvSpPr>
        <p:spPr>
          <a:xfrm>
            <a:off x="4951746" y="6093836"/>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9" name="Oval 868"/>
          <p:cNvSpPr/>
          <p:nvPr userDrawn="1"/>
        </p:nvSpPr>
        <p:spPr>
          <a:xfrm>
            <a:off x="5020122" y="6162633"/>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0" name="Moon 869"/>
          <p:cNvSpPr/>
          <p:nvPr userDrawn="1"/>
        </p:nvSpPr>
        <p:spPr>
          <a:xfrm>
            <a:off x="5020122"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1" name="Rectangle 870"/>
          <p:cNvSpPr/>
          <p:nvPr userDrawn="1"/>
        </p:nvSpPr>
        <p:spPr>
          <a:xfrm>
            <a:off x="5332649" y="6093836"/>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2" name="Oval 871"/>
          <p:cNvSpPr/>
          <p:nvPr userDrawn="1"/>
        </p:nvSpPr>
        <p:spPr>
          <a:xfrm>
            <a:off x="5401025" y="6162633"/>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3" name="Moon 872"/>
          <p:cNvSpPr/>
          <p:nvPr userDrawn="1"/>
        </p:nvSpPr>
        <p:spPr>
          <a:xfrm>
            <a:off x="5401025"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4" name="Rectangle 873"/>
          <p:cNvSpPr/>
          <p:nvPr userDrawn="1"/>
        </p:nvSpPr>
        <p:spPr>
          <a:xfrm>
            <a:off x="5713553" y="6093836"/>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5" name="Oval 874"/>
          <p:cNvSpPr/>
          <p:nvPr userDrawn="1"/>
        </p:nvSpPr>
        <p:spPr>
          <a:xfrm>
            <a:off x="5781929" y="6162633"/>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6" name="Moon 875"/>
          <p:cNvSpPr/>
          <p:nvPr userDrawn="1"/>
        </p:nvSpPr>
        <p:spPr>
          <a:xfrm>
            <a:off x="5781929"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7" name="Rectangle 876"/>
          <p:cNvSpPr/>
          <p:nvPr userDrawn="1"/>
        </p:nvSpPr>
        <p:spPr>
          <a:xfrm>
            <a:off x="6094456" y="6093836"/>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8" name="Oval 877"/>
          <p:cNvSpPr/>
          <p:nvPr userDrawn="1"/>
        </p:nvSpPr>
        <p:spPr>
          <a:xfrm>
            <a:off x="6162832" y="6162633"/>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9" name="Moon 878"/>
          <p:cNvSpPr/>
          <p:nvPr userDrawn="1"/>
        </p:nvSpPr>
        <p:spPr>
          <a:xfrm>
            <a:off x="6162832"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0" name="Rectangle 879"/>
          <p:cNvSpPr/>
          <p:nvPr userDrawn="1"/>
        </p:nvSpPr>
        <p:spPr>
          <a:xfrm>
            <a:off x="6475360" y="6093836"/>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1" name="Oval 880"/>
          <p:cNvSpPr/>
          <p:nvPr userDrawn="1"/>
        </p:nvSpPr>
        <p:spPr>
          <a:xfrm>
            <a:off x="6543736" y="6162633"/>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2" name="Moon 881"/>
          <p:cNvSpPr/>
          <p:nvPr userDrawn="1"/>
        </p:nvSpPr>
        <p:spPr>
          <a:xfrm>
            <a:off x="6543736"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3" name="Rectangle 882"/>
          <p:cNvSpPr/>
          <p:nvPr userDrawn="1"/>
        </p:nvSpPr>
        <p:spPr>
          <a:xfrm>
            <a:off x="6856263"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4" name="Oval 883"/>
          <p:cNvSpPr/>
          <p:nvPr userDrawn="1"/>
        </p:nvSpPr>
        <p:spPr>
          <a:xfrm>
            <a:off x="6924639"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5" name="Moon 884"/>
          <p:cNvSpPr/>
          <p:nvPr userDrawn="1"/>
        </p:nvSpPr>
        <p:spPr>
          <a:xfrm>
            <a:off x="6924639"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6" name="Rectangle 885"/>
          <p:cNvSpPr/>
          <p:nvPr userDrawn="1"/>
        </p:nvSpPr>
        <p:spPr>
          <a:xfrm>
            <a:off x="7237167"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7" name="Oval 886"/>
          <p:cNvSpPr/>
          <p:nvPr userDrawn="1"/>
        </p:nvSpPr>
        <p:spPr>
          <a:xfrm>
            <a:off x="7305543"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8" name="Moon 887"/>
          <p:cNvSpPr/>
          <p:nvPr userDrawn="1"/>
        </p:nvSpPr>
        <p:spPr>
          <a:xfrm>
            <a:off x="7305543"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9" name="Rectangle 888"/>
          <p:cNvSpPr/>
          <p:nvPr userDrawn="1"/>
        </p:nvSpPr>
        <p:spPr>
          <a:xfrm>
            <a:off x="7618070"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0" name="Oval 889"/>
          <p:cNvSpPr/>
          <p:nvPr userDrawn="1"/>
        </p:nvSpPr>
        <p:spPr>
          <a:xfrm>
            <a:off x="7686446"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1" name="Moon 890"/>
          <p:cNvSpPr/>
          <p:nvPr userDrawn="1"/>
        </p:nvSpPr>
        <p:spPr>
          <a:xfrm>
            <a:off x="7686446"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2" name="Rectangle 891"/>
          <p:cNvSpPr/>
          <p:nvPr userDrawn="1"/>
        </p:nvSpPr>
        <p:spPr>
          <a:xfrm>
            <a:off x="7998974" y="6093836"/>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3" name="Oval 892"/>
          <p:cNvSpPr/>
          <p:nvPr userDrawn="1"/>
        </p:nvSpPr>
        <p:spPr>
          <a:xfrm>
            <a:off x="8067350" y="6162633"/>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4" name="Moon 893"/>
          <p:cNvSpPr/>
          <p:nvPr userDrawn="1"/>
        </p:nvSpPr>
        <p:spPr>
          <a:xfrm>
            <a:off x="8067350" y="6162633"/>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5" name="Rectangle 894"/>
          <p:cNvSpPr/>
          <p:nvPr userDrawn="1"/>
        </p:nvSpPr>
        <p:spPr>
          <a:xfrm>
            <a:off x="761807"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6" name="Oval 895"/>
          <p:cNvSpPr/>
          <p:nvPr userDrawn="1"/>
        </p:nvSpPr>
        <p:spPr>
          <a:xfrm>
            <a:off x="830183"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7" name="Moon 896"/>
          <p:cNvSpPr/>
          <p:nvPr userDrawn="1"/>
        </p:nvSpPr>
        <p:spPr>
          <a:xfrm>
            <a:off x="830183"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8" name="Rectangle 897"/>
          <p:cNvSpPr/>
          <p:nvPr userDrawn="1"/>
        </p:nvSpPr>
        <p:spPr>
          <a:xfrm>
            <a:off x="1142711"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9" name="Oval 898"/>
          <p:cNvSpPr/>
          <p:nvPr userDrawn="1"/>
        </p:nvSpPr>
        <p:spPr>
          <a:xfrm>
            <a:off x="1211087"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0" name="Moon 899"/>
          <p:cNvSpPr/>
          <p:nvPr userDrawn="1"/>
        </p:nvSpPr>
        <p:spPr>
          <a:xfrm>
            <a:off x="1211087"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1" name="Rectangle 900"/>
          <p:cNvSpPr/>
          <p:nvPr userDrawn="1"/>
        </p:nvSpPr>
        <p:spPr>
          <a:xfrm>
            <a:off x="1523614" y="380865"/>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2" name="Oval 901"/>
          <p:cNvSpPr/>
          <p:nvPr userDrawn="1"/>
        </p:nvSpPr>
        <p:spPr>
          <a:xfrm>
            <a:off x="1591990" y="449662"/>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3" name="Moon 902"/>
          <p:cNvSpPr/>
          <p:nvPr userDrawn="1"/>
        </p:nvSpPr>
        <p:spPr>
          <a:xfrm>
            <a:off x="1591990"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4" name="Rectangle 903"/>
          <p:cNvSpPr/>
          <p:nvPr userDrawn="1"/>
        </p:nvSpPr>
        <p:spPr>
          <a:xfrm>
            <a:off x="1904518" y="380865"/>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5" name="Oval 904"/>
          <p:cNvSpPr/>
          <p:nvPr userDrawn="1"/>
        </p:nvSpPr>
        <p:spPr>
          <a:xfrm>
            <a:off x="1972894" y="449662"/>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6" name="Moon 905"/>
          <p:cNvSpPr/>
          <p:nvPr userDrawn="1"/>
        </p:nvSpPr>
        <p:spPr>
          <a:xfrm>
            <a:off x="1972894"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7" name="Rectangle 906"/>
          <p:cNvSpPr/>
          <p:nvPr userDrawn="1"/>
        </p:nvSpPr>
        <p:spPr>
          <a:xfrm>
            <a:off x="2285421"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8" name="Oval 907"/>
          <p:cNvSpPr/>
          <p:nvPr userDrawn="1"/>
        </p:nvSpPr>
        <p:spPr>
          <a:xfrm>
            <a:off x="2353797"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9" name="Moon 908"/>
          <p:cNvSpPr/>
          <p:nvPr userDrawn="1"/>
        </p:nvSpPr>
        <p:spPr>
          <a:xfrm>
            <a:off x="2353797"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0" name="Rectangle 909"/>
          <p:cNvSpPr/>
          <p:nvPr userDrawn="1"/>
        </p:nvSpPr>
        <p:spPr>
          <a:xfrm>
            <a:off x="2666325" y="380865"/>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1" name="Oval 910"/>
          <p:cNvSpPr/>
          <p:nvPr userDrawn="1"/>
        </p:nvSpPr>
        <p:spPr>
          <a:xfrm>
            <a:off x="2734701" y="449662"/>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2" name="Moon 911"/>
          <p:cNvSpPr/>
          <p:nvPr userDrawn="1"/>
        </p:nvSpPr>
        <p:spPr>
          <a:xfrm>
            <a:off x="2734701"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3" name="Rectangle 912"/>
          <p:cNvSpPr/>
          <p:nvPr userDrawn="1"/>
        </p:nvSpPr>
        <p:spPr>
          <a:xfrm>
            <a:off x="3047228" y="380865"/>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14" name="Oval 913"/>
          <p:cNvSpPr/>
          <p:nvPr userDrawn="1"/>
        </p:nvSpPr>
        <p:spPr>
          <a:xfrm>
            <a:off x="3115604" y="449662"/>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5" name="Moon 914"/>
          <p:cNvSpPr/>
          <p:nvPr userDrawn="1"/>
        </p:nvSpPr>
        <p:spPr>
          <a:xfrm>
            <a:off x="3115604"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6" name="Rectangle 915"/>
          <p:cNvSpPr/>
          <p:nvPr userDrawn="1"/>
        </p:nvSpPr>
        <p:spPr>
          <a:xfrm>
            <a:off x="3428132"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7" name="Oval 916"/>
          <p:cNvSpPr/>
          <p:nvPr userDrawn="1"/>
        </p:nvSpPr>
        <p:spPr>
          <a:xfrm>
            <a:off x="3496508"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8" name="Moon 917"/>
          <p:cNvSpPr/>
          <p:nvPr userDrawn="1"/>
        </p:nvSpPr>
        <p:spPr>
          <a:xfrm>
            <a:off x="3496508"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9" name="Rectangle 918"/>
          <p:cNvSpPr/>
          <p:nvPr userDrawn="1"/>
        </p:nvSpPr>
        <p:spPr>
          <a:xfrm>
            <a:off x="3809035"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0" name="Oval 919"/>
          <p:cNvSpPr/>
          <p:nvPr userDrawn="1"/>
        </p:nvSpPr>
        <p:spPr>
          <a:xfrm>
            <a:off x="3877411"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1" name="Moon 920"/>
          <p:cNvSpPr/>
          <p:nvPr userDrawn="1"/>
        </p:nvSpPr>
        <p:spPr>
          <a:xfrm>
            <a:off x="3877411"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2" name="Rectangle 921"/>
          <p:cNvSpPr/>
          <p:nvPr userDrawn="1"/>
        </p:nvSpPr>
        <p:spPr>
          <a:xfrm>
            <a:off x="4189939" y="380865"/>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3" name="Oval 922"/>
          <p:cNvSpPr/>
          <p:nvPr userDrawn="1"/>
        </p:nvSpPr>
        <p:spPr>
          <a:xfrm>
            <a:off x="4258315" y="449662"/>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4" name="Moon 923"/>
          <p:cNvSpPr/>
          <p:nvPr userDrawn="1"/>
        </p:nvSpPr>
        <p:spPr>
          <a:xfrm>
            <a:off x="4258315"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5" name="Rectangle 924"/>
          <p:cNvSpPr/>
          <p:nvPr userDrawn="1"/>
        </p:nvSpPr>
        <p:spPr>
          <a:xfrm>
            <a:off x="4570842" y="380865"/>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6" name="Oval 925"/>
          <p:cNvSpPr/>
          <p:nvPr userDrawn="1"/>
        </p:nvSpPr>
        <p:spPr>
          <a:xfrm>
            <a:off x="4639218" y="449662"/>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7" name="Moon 926"/>
          <p:cNvSpPr/>
          <p:nvPr userDrawn="1"/>
        </p:nvSpPr>
        <p:spPr>
          <a:xfrm>
            <a:off x="4639218"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8" name="Rectangle 927"/>
          <p:cNvSpPr/>
          <p:nvPr userDrawn="1"/>
        </p:nvSpPr>
        <p:spPr>
          <a:xfrm>
            <a:off x="4951746" y="380865"/>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29" name="Oval 928"/>
          <p:cNvSpPr/>
          <p:nvPr userDrawn="1"/>
        </p:nvSpPr>
        <p:spPr>
          <a:xfrm>
            <a:off x="5020122" y="449662"/>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0" name="Moon 929"/>
          <p:cNvSpPr/>
          <p:nvPr userDrawn="1"/>
        </p:nvSpPr>
        <p:spPr>
          <a:xfrm>
            <a:off x="5020122"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1" name="Rectangle 930"/>
          <p:cNvSpPr/>
          <p:nvPr userDrawn="1"/>
        </p:nvSpPr>
        <p:spPr>
          <a:xfrm>
            <a:off x="5332649" y="380865"/>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2" name="Oval 931"/>
          <p:cNvSpPr/>
          <p:nvPr userDrawn="1"/>
        </p:nvSpPr>
        <p:spPr>
          <a:xfrm>
            <a:off x="5401025" y="449662"/>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3" name="Moon 932"/>
          <p:cNvSpPr/>
          <p:nvPr userDrawn="1"/>
        </p:nvSpPr>
        <p:spPr>
          <a:xfrm>
            <a:off x="5401025"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4" name="Rectangle 933"/>
          <p:cNvSpPr/>
          <p:nvPr userDrawn="1"/>
        </p:nvSpPr>
        <p:spPr>
          <a:xfrm>
            <a:off x="5713553" y="380865"/>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5" name="Oval 934"/>
          <p:cNvSpPr/>
          <p:nvPr userDrawn="1"/>
        </p:nvSpPr>
        <p:spPr>
          <a:xfrm>
            <a:off x="5781929" y="449662"/>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6" name="Moon 935"/>
          <p:cNvSpPr/>
          <p:nvPr userDrawn="1"/>
        </p:nvSpPr>
        <p:spPr>
          <a:xfrm>
            <a:off x="5781929"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7" name="Rectangle 936"/>
          <p:cNvSpPr/>
          <p:nvPr userDrawn="1"/>
        </p:nvSpPr>
        <p:spPr>
          <a:xfrm>
            <a:off x="6094456" y="380865"/>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8" name="Oval 937"/>
          <p:cNvSpPr/>
          <p:nvPr userDrawn="1"/>
        </p:nvSpPr>
        <p:spPr>
          <a:xfrm>
            <a:off x="6162832" y="449662"/>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9" name="Moon 938"/>
          <p:cNvSpPr/>
          <p:nvPr userDrawn="1"/>
        </p:nvSpPr>
        <p:spPr>
          <a:xfrm>
            <a:off x="6162832"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0" name="Rectangle 939"/>
          <p:cNvSpPr/>
          <p:nvPr userDrawn="1"/>
        </p:nvSpPr>
        <p:spPr>
          <a:xfrm>
            <a:off x="6475360"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1" name="Oval 940"/>
          <p:cNvSpPr/>
          <p:nvPr userDrawn="1"/>
        </p:nvSpPr>
        <p:spPr>
          <a:xfrm>
            <a:off x="6543736"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2" name="Moon 941"/>
          <p:cNvSpPr/>
          <p:nvPr userDrawn="1"/>
        </p:nvSpPr>
        <p:spPr>
          <a:xfrm>
            <a:off x="6543736"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3" name="Rectangle 942"/>
          <p:cNvSpPr/>
          <p:nvPr userDrawn="1"/>
        </p:nvSpPr>
        <p:spPr>
          <a:xfrm>
            <a:off x="6856263"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4" name="Oval 943"/>
          <p:cNvSpPr/>
          <p:nvPr userDrawn="1"/>
        </p:nvSpPr>
        <p:spPr>
          <a:xfrm>
            <a:off x="6924639"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5" name="Moon 944"/>
          <p:cNvSpPr/>
          <p:nvPr userDrawn="1"/>
        </p:nvSpPr>
        <p:spPr>
          <a:xfrm>
            <a:off x="6924639"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6" name="Rectangle 945"/>
          <p:cNvSpPr/>
          <p:nvPr userDrawn="1"/>
        </p:nvSpPr>
        <p:spPr>
          <a:xfrm>
            <a:off x="7237167" y="380865"/>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7" name="Oval 946"/>
          <p:cNvSpPr/>
          <p:nvPr userDrawn="1"/>
        </p:nvSpPr>
        <p:spPr>
          <a:xfrm>
            <a:off x="7305543" y="449662"/>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8" name="Moon 947"/>
          <p:cNvSpPr/>
          <p:nvPr userDrawn="1"/>
        </p:nvSpPr>
        <p:spPr>
          <a:xfrm>
            <a:off x="7305543"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9" name="Rectangle 948"/>
          <p:cNvSpPr/>
          <p:nvPr userDrawn="1"/>
        </p:nvSpPr>
        <p:spPr>
          <a:xfrm>
            <a:off x="7618070" y="380865"/>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0" name="Oval 949"/>
          <p:cNvSpPr/>
          <p:nvPr userDrawn="1"/>
        </p:nvSpPr>
        <p:spPr>
          <a:xfrm>
            <a:off x="7686446" y="449662"/>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1" name="Moon 950"/>
          <p:cNvSpPr/>
          <p:nvPr userDrawn="1"/>
        </p:nvSpPr>
        <p:spPr>
          <a:xfrm>
            <a:off x="7686446"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2" name="Rectangle 951"/>
          <p:cNvSpPr/>
          <p:nvPr userDrawn="1"/>
        </p:nvSpPr>
        <p:spPr>
          <a:xfrm>
            <a:off x="7998974" y="380865"/>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53" name="Oval 952"/>
          <p:cNvSpPr/>
          <p:nvPr userDrawn="1"/>
        </p:nvSpPr>
        <p:spPr>
          <a:xfrm>
            <a:off x="8067350" y="449662"/>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4" name="Moon 953"/>
          <p:cNvSpPr/>
          <p:nvPr userDrawn="1"/>
        </p:nvSpPr>
        <p:spPr>
          <a:xfrm>
            <a:off x="8067350"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5" name="Rectangle 954"/>
          <p:cNvSpPr/>
          <p:nvPr userDrawn="1"/>
        </p:nvSpPr>
        <p:spPr>
          <a:xfrm>
            <a:off x="761807"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6" name="Oval 955"/>
          <p:cNvSpPr/>
          <p:nvPr userDrawn="1"/>
        </p:nvSpPr>
        <p:spPr>
          <a:xfrm>
            <a:off x="830183"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7" name="Moon 956"/>
          <p:cNvSpPr/>
          <p:nvPr userDrawn="1"/>
        </p:nvSpPr>
        <p:spPr>
          <a:xfrm>
            <a:off x="830183"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8" name="Rectangle 957"/>
          <p:cNvSpPr/>
          <p:nvPr userDrawn="1"/>
        </p:nvSpPr>
        <p:spPr>
          <a:xfrm>
            <a:off x="1142711"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9" name="Oval 958"/>
          <p:cNvSpPr/>
          <p:nvPr userDrawn="1"/>
        </p:nvSpPr>
        <p:spPr>
          <a:xfrm>
            <a:off x="1211087"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0" name="Moon 959"/>
          <p:cNvSpPr/>
          <p:nvPr userDrawn="1"/>
        </p:nvSpPr>
        <p:spPr>
          <a:xfrm>
            <a:off x="1211087"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1" name="Rectangle 960"/>
          <p:cNvSpPr/>
          <p:nvPr userDrawn="1"/>
        </p:nvSpPr>
        <p:spPr>
          <a:xfrm>
            <a:off x="1523614" y="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62" name="Oval 961"/>
          <p:cNvSpPr/>
          <p:nvPr userDrawn="1"/>
        </p:nvSpPr>
        <p:spPr>
          <a:xfrm>
            <a:off x="1591990" y="687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3" name="Moon 962"/>
          <p:cNvSpPr/>
          <p:nvPr userDrawn="1"/>
        </p:nvSpPr>
        <p:spPr>
          <a:xfrm>
            <a:off x="1591990"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4" name="Rectangle 963"/>
          <p:cNvSpPr/>
          <p:nvPr userDrawn="1"/>
        </p:nvSpPr>
        <p:spPr>
          <a:xfrm>
            <a:off x="1904518" y="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65" name="Oval 964"/>
          <p:cNvSpPr/>
          <p:nvPr userDrawn="1"/>
        </p:nvSpPr>
        <p:spPr>
          <a:xfrm>
            <a:off x="1972894" y="687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6" name="Moon 965"/>
          <p:cNvSpPr/>
          <p:nvPr userDrawn="1"/>
        </p:nvSpPr>
        <p:spPr>
          <a:xfrm>
            <a:off x="1972894"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7" name="Rectangle 966"/>
          <p:cNvSpPr/>
          <p:nvPr userDrawn="1"/>
        </p:nvSpPr>
        <p:spPr>
          <a:xfrm>
            <a:off x="2285421"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8" name="Oval 967"/>
          <p:cNvSpPr/>
          <p:nvPr userDrawn="1"/>
        </p:nvSpPr>
        <p:spPr>
          <a:xfrm>
            <a:off x="2353797"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9" name="Moon 968"/>
          <p:cNvSpPr/>
          <p:nvPr userDrawn="1"/>
        </p:nvSpPr>
        <p:spPr>
          <a:xfrm>
            <a:off x="2353797"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0" name="Rectangle 969"/>
          <p:cNvSpPr/>
          <p:nvPr userDrawn="1"/>
        </p:nvSpPr>
        <p:spPr>
          <a:xfrm>
            <a:off x="2666325" y="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1" name="Oval 970"/>
          <p:cNvSpPr/>
          <p:nvPr userDrawn="1"/>
        </p:nvSpPr>
        <p:spPr>
          <a:xfrm>
            <a:off x="2734701" y="687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2" name="Moon 971"/>
          <p:cNvSpPr/>
          <p:nvPr userDrawn="1"/>
        </p:nvSpPr>
        <p:spPr>
          <a:xfrm>
            <a:off x="2734701"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3" name="Rectangle 972"/>
          <p:cNvSpPr/>
          <p:nvPr userDrawn="1"/>
        </p:nvSpPr>
        <p:spPr>
          <a:xfrm>
            <a:off x="3047228" y="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74" name="Oval 973"/>
          <p:cNvSpPr/>
          <p:nvPr userDrawn="1"/>
        </p:nvSpPr>
        <p:spPr>
          <a:xfrm>
            <a:off x="3115604" y="687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Moon 974"/>
          <p:cNvSpPr/>
          <p:nvPr userDrawn="1"/>
        </p:nvSpPr>
        <p:spPr>
          <a:xfrm>
            <a:off x="3115604"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6" name="Rectangle 975"/>
          <p:cNvSpPr/>
          <p:nvPr userDrawn="1"/>
        </p:nvSpPr>
        <p:spPr>
          <a:xfrm>
            <a:off x="3428132"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7" name="Oval 976"/>
          <p:cNvSpPr/>
          <p:nvPr userDrawn="1"/>
        </p:nvSpPr>
        <p:spPr>
          <a:xfrm>
            <a:off x="3496508"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8" name="Moon 977"/>
          <p:cNvSpPr/>
          <p:nvPr userDrawn="1"/>
        </p:nvSpPr>
        <p:spPr>
          <a:xfrm>
            <a:off x="3496508"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9" name="Rectangle 978"/>
          <p:cNvSpPr/>
          <p:nvPr userDrawn="1"/>
        </p:nvSpPr>
        <p:spPr>
          <a:xfrm>
            <a:off x="3809035"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0" name="Oval 979"/>
          <p:cNvSpPr/>
          <p:nvPr userDrawn="1"/>
        </p:nvSpPr>
        <p:spPr>
          <a:xfrm>
            <a:off x="3877411"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1" name="Moon 980"/>
          <p:cNvSpPr/>
          <p:nvPr userDrawn="1"/>
        </p:nvSpPr>
        <p:spPr>
          <a:xfrm>
            <a:off x="3877411"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2" name="Rectangle 981"/>
          <p:cNvSpPr/>
          <p:nvPr userDrawn="1"/>
        </p:nvSpPr>
        <p:spPr>
          <a:xfrm>
            <a:off x="4189939" y="0"/>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3" name="Oval 982"/>
          <p:cNvSpPr/>
          <p:nvPr userDrawn="1"/>
        </p:nvSpPr>
        <p:spPr>
          <a:xfrm>
            <a:off x="4258315" y="68797"/>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4" name="Moon 983"/>
          <p:cNvSpPr/>
          <p:nvPr userDrawn="1"/>
        </p:nvSpPr>
        <p:spPr>
          <a:xfrm>
            <a:off x="4258315"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5" name="Rectangle 984"/>
          <p:cNvSpPr/>
          <p:nvPr userDrawn="1"/>
        </p:nvSpPr>
        <p:spPr>
          <a:xfrm>
            <a:off x="4570842" y="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86" name="Oval 985"/>
          <p:cNvSpPr/>
          <p:nvPr userDrawn="1"/>
        </p:nvSpPr>
        <p:spPr>
          <a:xfrm>
            <a:off x="4639218" y="687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7" name="Moon 986"/>
          <p:cNvSpPr/>
          <p:nvPr userDrawn="1"/>
        </p:nvSpPr>
        <p:spPr>
          <a:xfrm>
            <a:off x="4639218"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8" name="Rectangle 987"/>
          <p:cNvSpPr/>
          <p:nvPr userDrawn="1"/>
        </p:nvSpPr>
        <p:spPr>
          <a:xfrm>
            <a:off x="4951746"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9" name="Oval 988"/>
          <p:cNvSpPr/>
          <p:nvPr userDrawn="1"/>
        </p:nvSpPr>
        <p:spPr>
          <a:xfrm>
            <a:off x="5020122"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0" name="Moon 989"/>
          <p:cNvSpPr/>
          <p:nvPr userDrawn="1"/>
        </p:nvSpPr>
        <p:spPr>
          <a:xfrm>
            <a:off x="5020122"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1" name="Rectangle 990"/>
          <p:cNvSpPr/>
          <p:nvPr userDrawn="1"/>
        </p:nvSpPr>
        <p:spPr>
          <a:xfrm>
            <a:off x="5332649" y="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2" name="Oval 991"/>
          <p:cNvSpPr/>
          <p:nvPr userDrawn="1"/>
        </p:nvSpPr>
        <p:spPr>
          <a:xfrm>
            <a:off x="5401025" y="687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3" name="Moon 992"/>
          <p:cNvSpPr/>
          <p:nvPr userDrawn="1"/>
        </p:nvSpPr>
        <p:spPr>
          <a:xfrm>
            <a:off x="5401025"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4" name="Rectangle 993"/>
          <p:cNvSpPr/>
          <p:nvPr userDrawn="1"/>
        </p:nvSpPr>
        <p:spPr>
          <a:xfrm>
            <a:off x="5713553" y="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5" name="Oval 994"/>
          <p:cNvSpPr/>
          <p:nvPr userDrawn="1"/>
        </p:nvSpPr>
        <p:spPr>
          <a:xfrm>
            <a:off x="5781929" y="687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6" name="Moon 995"/>
          <p:cNvSpPr/>
          <p:nvPr userDrawn="1"/>
        </p:nvSpPr>
        <p:spPr>
          <a:xfrm>
            <a:off x="5781929"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7" name="Rectangle 996"/>
          <p:cNvSpPr/>
          <p:nvPr userDrawn="1"/>
        </p:nvSpPr>
        <p:spPr>
          <a:xfrm>
            <a:off x="6094456" y="0"/>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8" name="Oval 997"/>
          <p:cNvSpPr/>
          <p:nvPr userDrawn="1"/>
        </p:nvSpPr>
        <p:spPr>
          <a:xfrm>
            <a:off x="6162832" y="68797"/>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9" name="Moon 998"/>
          <p:cNvSpPr/>
          <p:nvPr userDrawn="1"/>
        </p:nvSpPr>
        <p:spPr>
          <a:xfrm>
            <a:off x="6162832"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0" name="Rectangle 999"/>
          <p:cNvSpPr/>
          <p:nvPr userDrawn="1"/>
        </p:nvSpPr>
        <p:spPr>
          <a:xfrm>
            <a:off x="6475360"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1" name="Oval 1000"/>
          <p:cNvSpPr/>
          <p:nvPr userDrawn="1"/>
        </p:nvSpPr>
        <p:spPr>
          <a:xfrm>
            <a:off x="6543736"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2" name="Moon 1001"/>
          <p:cNvSpPr/>
          <p:nvPr userDrawn="1"/>
        </p:nvSpPr>
        <p:spPr>
          <a:xfrm>
            <a:off x="6543736"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3" name="Rectangle 1002"/>
          <p:cNvSpPr/>
          <p:nvPr userDrawn="1"/>
        </p:nvSpPr>
        <p:spPr>
          <a:xfrm>
            <a:off x="6856263"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4" name="Oval 1003"/>
          <p:cNvSpPr/>
          <p:nvPr userDrawn="1"/>
        </p:nvSpPr>
        <p:spPr>
          <a:xfrm>
            <a:off x="6924639"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5" name="Moon 1004"/>
          <p:cNvSpPr/>
          <p:nvPr userDrawn="1"/>
        </p:nvSpPr>
        <p:spPr>
          <a:xfrm>
            <a:off x="6924639"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6" name="Rectangle 1005"/>
          <p:cNvSpPr/>
          <p:nvPr userDrawn="1"/>
        </p:nvSpPr>
        <p:spPr>
          <a:xfrm>
            <a:off x="7237167" y="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7" name="Oval 1006"/>
          <p:cNvSpPr/>
          <p:nvPr userDrawn="1"/>
        </p:nvSpPr>
        <p:spPr>
          <a:xfrm>
            <a:off x="7305543" y="687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8" name="Moon 1007"/>
          <p:cNvSpPr/>
          <p:nvPr userDrawn="1"/>
        </p:nvSpPr>
        <p:spPr>
          <a:xfrm>
            <a:off x="7305543"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9" name="Rectangle 1008"/>
          <p:cNvSpPr/>
          <p:nvPr userDrawn="1"/>
        </p:nvSpPr>
        <p:spPr>
          <a:xfrm>
            <a:off x="7618070" y="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0" name="Oval 1009"/>
          <p:cNvSpPr/>
          <p:nvPr userDrawn="1"/>
        </p:nvSpPr>
        <p:spPr>
          <a:xfrm>
            <a:off x="7686446" y="687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1" name="Moon 1010"/>
          <p:cNvSpPr/>
          <p:nvPr userDrawn="1"/>
        </p:nvSpPr>
        <p:spPr>
          <a:xfrm>
            <a:off x="7686446"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2" name="Rectangle 1011"/>
          <p:cNvSpPr/>
          <p:nvPr userDrawn="1"/>
        </p:nvSpPr>
        <p:spPr>
          <a:xfrm>
            <a:off x="7998974" y="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13" name="Oval 1012"/>
          <p:cNvSpPr/>
          <p:nvPr userDrawn="1"/>
        </p:nvSpPr>
        <p:spPr>
          <a:xfrm>
            <a:off x="8067350" y="6879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4" name="Moon 1013"/>
          <p:cNvSpPr/>
          <p:nvPr userDrawn="1"/>
        </p:nvSpPr>
        <p:spPr>
          <a:xfrm>
            <a:off x="8067350"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0294065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LEGO - Title and Content 5">
    <p:spTree>
      <p:nvGrpSpPr>
        <p:cNvPr id="1" name=""/>
        <p:cNvGrpSpPr/>
        <p:nvPr/>
      </p:nvGrpSpPr>
      <p:grpSpPr>
        <a:xfrm>
          <a:off x="0" y="0"/>
          <a:ext cx="0" cy="0"/>
          <a:chOff x="0" y="0"/>
          <a:chExt cx="0" cy="0"/>
        </a:xfrm>
      </p:grpSpPr>
      <p:sp>
        <p:nvSpPr>
          <p:cNvPr id="2" name="Title 1"/>
          <p:cNvSpPr>
            <a:spLocks noGrp="1"/>
          </p:cNvSpPr>
          <p:nvPr>
            <p:ph type="title"/>
          </p:nvPr>
        </p:nvSpPr>
        <p:spPr>
          <a:xfrm>
            <a:off x="1285567" y="365126"/>
            <a:ext cx="7229783" cy="1325563"/>
          </a:xfrm>
        </p:spPr>
        <p:txBody>
          <a:bodyPr/>
          <a:lstStyle>
            <a:lvl1pPr>
              <a:defRPr b="0">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908315" y="2069117"/>
            <a:ext cx="7607035" cy="41078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08315" y="6356351"/>
            <a:ext cx="2057400" cy="365125"/>
          </a:xfrm>
        </p:spPr>
        <p:txBody>
          <a:bodyPr/>
          <a:lstStyle/>
          <a:p>
            <a:r>
              <a:rPr lang="en-US" dirty="0" smtClean="0"/>
              <a:t>Your Date Here</a:t>
            </a:r>
            <a:endParaRPr lang="en-US" dirty="0"/>
          </a:p>
        </p:txBody>
      </p:sp>
      <p:sp>
        <p:nvSpPr>
          <p:cNvPr id="5" name="Footer Placeholder 4"/>
          <p:cNvSpPr>
            <a:spLocks noGrp="1"/>
          </p:cNvSpPr>
          <p:nvPr>
            <p:ph type="ftr" sz="quarter" idx="11"/>
          </p:nvPr>
        </p:nvSpPr>
        <p:spPr/>
        <p:txBody>
          <a:bodyPr/>
          <a:lstStyle/>
          <a:p>
            <a:r>
              <a:rPr lang="en-US" dirty="0" smtClean="0"/>
              <a:t>Your Footer Here</a:t>
            </a:r>
            <a:endParaRPr lang="en-US" dirty="0"/>
          </a:p>
        </p:txBody>
      </p:sp>
      <p:sp>
        <p:nvSpPr>
          <p:cNvPr id="6" name="Slide Number Placeholder 5"/>
          <p:cNvSpPr>
            <a:spLocks noGrp="1"/>
          </p:cNvSpPr>
          <p:nvPr>
            <p:ph type="sldNum" sz="quarter" idx="12"/>
          </p:nvPr>
        </p:nvSpPr>
        <p:spPr/>
        <p:txBody>
          <a:bodyPr/>
          <a:lstStyle/>
          <a:p>
            <a:fld id="{8D842041-FF2F-430B-AD32-D8E9A72EA7BB}" type="slidenum">
              <a:rPr lang="en-US" smtClean="0"/>
              <a:t>‹#›</a:t>
            </a:fld>
            <a:endParaRPr lang="en-US" dirty="0"/>
          </a:p>
        </p:txBody>
      </p:sp>
      <p:sp>
        <p:nvSpPr>
          <p:cNvPr id="260" name="Rectangle 259"/>
          <p:cNvSpPr/>
          <p:nvPr userDrawn="1"/>
        </p:nvSpPr>
        <p:spPr>
          <a:xfrm>
            <a:off x="0" y="152345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1" name="Oval 260"/>
          <p:cNvSpPr/>
          <p:nvPr userDrawn="1"/>
        </p:nvSpPr>
        <p:spPr>
          <a:xfrm>
            <a:off x="68376" y="159225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2" name="Moon 261"/>
          <p:cNvSpPr/>
          <p:nvPr userDrawn="1"/>
        </p:nvSpPr>
        <p:spPr>
          <a:xfrm>
            <a:off x="68376"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3" name="Rectangle 262"/>
          <p:cNvSpPr/>
          <p:nvPr userDrawn="1"/>
        </p:nvSpPr>
        <p:spPr>
          <a:xfrm>
            <a:off x="380904" y="1523459"/>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4" name="Oval 263"/>
          <p:cNvSpPr/>
          <p:nvPr userDrawn="1"/>
        </p:nvSpPr>
        <p:spPr>
          <a:xfrm>
            <a:off x="449280" y="1592256"/>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5" name="Moon 264"/>
          <p:cNvSpPr/>
          <p:nvPr userDrawn="1"/>
        </p:nvSpPr>
        <p:spPr>
          <a:xfrm>
            <a:off x="449280" y="1592256"/>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 name="Rectangle 265"/>
          <p:cNvSpPr/>
          <p:nvPr userDrawn="1"/>
        </p:nvSpPr>
        <p:spPr>
          <a:xfrm>
            <a:off x="0" y="1142594"/>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7" name="Oval 266"/>
          <p:cNvSpPr/>
          <p:nvPr userDrawn="1"/>
        </p:nvSpPr>
        <p:spPr>
          <a:xfrm>
            <a:off x="68376" y="1211391"/>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 name="Moon 267"/>
          <p:cNvSpPr/>
          <p:nvPr userDrawn="1"/>
        </p:nvSpPr>
        <p:spPr>
          <a:xfrm>
            <a:off x="68376"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9" name="Rectangle 268"/>
          <p:cNvSpPr/>
          <p:nvPr userDrawn="1"/>
        </p:nvSpPr>
        <p:spPr>
          <a:xfrm>
            <a:off x="380904" y="1142594"/>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0" name="Oval 269"/>
          <p:cNvSpPr/>
          <p:nvPr userDrawn="1"/>
        </p:nvSpPr>
        <p:spPr>
          <a:xfrm>
            <a:off x="449280" y="1211391"/>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 name="Moon 270"/>
          <p:cNvSpPr/>
          <p:nvPr userDrawn="1"/>
        </p:nvSpPr>
        <p:spPr>
          <a:xfrm>
            <a:off x="449280"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2" name="Rectangle 271"/>
          <p:cNvSpPr/>
          <p:nvPr userDrawn="1"/>
        </p:nvSpPr>
        <p:spPr>
          <a:xfrm>
            <a:off x="761807" y="1142594"/>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3" name="Oval 272"/>
          <p:cNvSpPr/>
          <p:nvPr userDrawn="1"/>
        </p:nvSpPr>
        <p:spPr>
          <a:xfrm>
            <a:off x="830183" y="1211391"/>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4" name="Moon 273"/>
          <p:cNvSpPr/>
          <p:nvPr userDrawn="1"/>
        </p:nvSpPr>
        <p:spPr>
          <a:xfrm>
            <a:off x="830183" y="1211391"/>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5" name="Rectangle 274"/>
          <p:cNvSpPr/>
          <p:nvPr userDrawn="1"/>
        </p:nvSpPr>
        <p:spPr>
          <a:xfrm>
            <a:off x="0" y="76173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6" name="Oval 275"/>
          <p:cNvSpPr/>
          <p:nvPr userDrawn="1"/>
        </p:nvSpPr>
        <p:spPr>
          <a:xfrm>
            <a:off x="68376" y="83052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 name="Moon 276"/>
          <p:cNvSpPr/>
          <p:nvPr userDrawn="1"/>
        </p:nvSpPr>
        <p:spPr>
          <a:xfrm>
            <a:off x="68376"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8" name="Rectangle 277"/>
          <p:cNvSpPr/>
          <p:nvPr userDrawn="1"/>
        </p:nvSpPr>
        <p:spPr>
          <a:xfrm>
            <a:off x="380904" y="761730"/>
            <a:ext cx="380950" cy="38330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9" name="Oval 278"/>
          <p:cNvSpPr/>
          <p:nvPr userDrawn="1"/>
        </p:nvSpPr>
        <p:spPr>
          <a:xfrm>
            <a:off x="449280" y="830527"/>
            <a:ext cx="244199" cy="245705"/>
          </a:xfrm>
          <a:prstGeom prst="ellipse">
            <a:avLst/>
          </a:prstGeom>
          <a:gradFill flip="none" rotWithShape="1">
            <a:gsLst>
              <a:gs pos="0">
                <a:srgbClr val="F37B00"/>
              </a:gs>
              <a:gs pos="44000">
                <a:srgbClr val="F37B00"/>
              </a:gs>
              <a:gs pos="92000">
                <a:srgbClr val="FBAB3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0" name="Moon 279"/>
          <p:cNvSpPr/>
          <p:nvPr userDrawn="1"/>
        </p:nvSpPr>
        <p:spPr>
          <a:xfrm>
            <a:off x="449280"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1" name="Rectangle 280"/>
          <p:cNvSpPr/>
          <p:nvPr userDrawn="1"/>
        </p:nvSpPr>
        <p:spPr>
          <a:xfrm>
            <a:off x="761807" y="76173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2" name="Oval 281"/>
          <p:cNvSpPr/>
          <p:nvPr userDrawn="1"/>
        </p:nvSpPr>
        <p:spPr>
          <a:xfrm>
            <a:off x="830183" y="83052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Moon 282"/>
          <p:cNvSpPr/>
          <p:nvPr userDrawn="1"/>
        </p:nvSpPr>
        <p:spPr>
          <a:xfrm>
            <a:off x="830183" y="83052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4" name="Rectangle 283"/>
          <p:cNvSpPr/>
          <p:nvPr userDrawn="1"/>
        </p:nvSpPr>
        <p:spPr>
          <a:xfrm>
            <a:off x="0" y="380865"/>
            <a:ext cx="380950" cy="38330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85" name="Oval 284"/>
          <p:cNvSpPr/>
          <p:nvPr userDrawn="1"/>
        </p:nvSpPr>
        <p:spPr>
          <a:xfrm>
            <a:off x="68376" y="449662"/>
            <a:ext cx="244199" cy="245705"/>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86" name="Moon 285"/>
          <p:cNvSpPr/>
          <p:nvPr userDrawn="1"/>
        </p:nvSpPr>
        <p:spPr>
          <a:xfrm>
            <a:off x="68376"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7" name="Rectangle 286"/>
          <p:cNvSpPr/>
          <p:nvPr userDrawn="1"/>
        </p:nvSpPr>
        <p:spPr>
          <a:xfrm>
            <a:off x="380904" y="380865"/>
            <a:ext cx="380950" cy="3833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p:cNvSpPr/>
          <p:nvPr userDrawn="1"/>
        </p:nvSpPr>
        <p:spPr>
          <a:xfrm>
            <a:off x="449280" y="449662"/>
            <a:ext cx="244199" cy="245705"/>
          </a:xfrm>
          <a:prstGeom prst="ellipse">
            <a:avLst/>
          </a:prstGeom>
          <a:gradFill flip="none" rotWithShape="1">
            <a:gsLst>
              <a:gs pos="0">
                <a:srgbClr val="FFD500"/>
              </a:gs>
              <a:gs pos="44000">
                <a:srgbClr val="FFD500"/>
              </a:gs>
              <a:gs pos="92000">
                <a:srgbClr val="FFEC8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9" name="Moon 288"/>
          <p:cNvSpPr/>
          <p:nvPr userDrawn="1"/>
        </p:nvSpPr>
        <p:spPr>
          <a:xfrm>
            <a:off x="449280"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 name="Rectangle 289"/>
          <p:cNvSpPr/>
          <p:nvPr userDrawn="1"/>
        </p:nvSpPr>
        <p:spPr>
          <a:xfrm>
            <a:off x="761807" y="380865"/>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Oval 290"/>
          <p:cNvSpPr/>
          <p:nvPr userDrawn="1"/>
        </p:nvSpPr>
        <p:spPr>
          <a:xfrm>
            <a:off x="830183" y="449662"/>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2" name="Moon 291"/>
          <p:cNvSpPr/>
          <p:nvPr userDrawn="1"/>
        </p:nvSpPr>
        <p:spPr>
          <a:xfrm>
            <a:off x="830183" y="449662"/>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3" name="Rectangle 292"/>
          <p:cNvSpPr/>
          <p:nvPr userDrawn="1"/>
        </p:nvSpPr>
        <p:spPr>
          <a:xfrm>
            <a:off x="0" y="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4" name="Oval 293"/>
          <p:cNvSpPr/>
          <p:nvPr userDrawn="1"/>
        </p:nvSpPr>
        <p:spPr>
          <a:xfrm>
            <a:off x="68376" y="687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5" name="Moon 294"/>
          <p:cNvSpPr/>
          <p:nvPr userDrawn="1"/>
        </p:nvSpPr>
        <p:spPr>
          <a:xfrm>
            <a:off x="68376"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6" name="Rectangle 295"/>
          <p:cNvSpPr/>
          <p:nvPr userDrawn="1"/>
        </p:nvSpPr>
        <p:spPr>
          <a:xfrm>
            <a:off x="380904" y="0"/>
            <a:ext cx="380950" cy="38330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 name="Oval 296"/>
          <p:cNvSpPr/>
          <p:nvPr userDrawn="1"/>
        </p:nvSpPr>
        <p:spPr>
          <a:xfrm>
            <a:off x="449280" y="68797"/>
            <a:ext cx="244199" cy="245705"/>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Moon 297"/>
          <p:cNvSpPr/>
          <p:nvPr userDrawn="1"/>
        </p:nvSpPr>
        <p:spPr>
          <a:xfrm>
            <a:off x="449280"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9" name="Rectangle 298"/>
          <p:cNvSpPr/>
          <p:nvPr userDrawn="1"/>
        </p:nvSpPr>
        <p:spPr>
          <a:xfrm>
            <a:off x="761807" y="0"/>
            <a:ext cx="380950" cy="383300"/>
          </a:xfrm>
          <a:prstGeom prst="rect">
            <a:avLst/>
          </a:pr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0" name="Oval 299"/>
          <p:cNvSpPr/>
          <p:nvPr userDrawn="1"/>
        </p:nvSpPr>
        <p:spPr>
          <a:xfrm>
            <a:off x="830183" y="68797"/>
            <a:ext cx="244199" cy="245705"/>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1" name="Moon 300"/>
          <p:cNvSpPr/>
          <p:nvPr userDrawn="1"/>
        </p:nvSpPr>
        <p:spPr>
          <a:xfrm>
            <a:off x="830183" y="68797"/>
            <a:ext cx="122099" cy="245705"/>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5795274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linhpham.me/" TargetMode="External"/><Relationship Id="rId3" Type="http://schemas.openxmlformats.org/officeDocument/2006/relationships/image" Target="../media/image2.png"/><Relationship Id="rId7" Type="http://schemas.openxmlformats.org/officeDocument/2006/relationships/hyperlink" Target="http://feeds.feedburner.com/showeet" TargetMode="External"/><Relationship Id="rId12" Type="http://schemas.openxmlformats.org/officeDocument/2006/relationships/image" Target="../media/image7.png"/><Relationship Id="rId2" Type="http://schemas.openxmlformats.org/officeDocument/2006/relationships/theme" Target="../theme/theme4.xml"/><Relationship Id="rId1" Type="http://schemas.openxmlformats.org/officeDocument/2006/relationships/slideLayout" Target="../slideLayouts/slideLayout25.xml"/><Relationship Id="rId6" Type="http://schemas.openxmlformats.org/officeDocument/2006/relationships/image" Target="../media/image4.png"/><Relationship Id="rId11" Type="http://schemas.openxmlformats.org/officeDocument/2006/relationships/hyperlink" Target="https://twitter.com/showeet" TargetMode="External"/><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hyperlink" Target="https://www.facebook.com/pages/Neetwork/240707325947259" TargetMode="External"/><Relationship Id="rId9" Type="http://schemas.openxmlformats.org/officeDocument/2006/relationships/hyperlink" Target="http://pinterest.com/showeet" TargetMode="Externa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Your Date Here</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Your Footer Here</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842041-FF2F-430B-AD32-D8E9A72EA7BB}" type="slidenum">
              <a:rPr lang="en-US" smtClean="0"/>
              <a:t>‹#›</a:t>
            </a:fld>
            <a:endParaRPr lang="en-US" dirty="0"/>
          </a:p>
        </p:txBody>
      </p:sp>
      <p:sp>
        <p:nvSpPr>
          <p:cNvPr id="7" name="Rectangle 6"/>
          <p:cNvSpPr/>
          <p:nvPr userDrawn="1"/>
        </p:nvSpPr>
        <p:spPr>
          <a:xfrm rot="5400000">
            <a:off x="8473620"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806619823"/>
      </p:ext>
    </p:extLst>
  </p:cSld>
  <p:clrMap bg1="lt1" tx1="dk1" bg2="lt2" tx2="dk2" accent1="accent1" accent2="accent2" accent3="accent3" accent4="accent4" accent5="accent5" accent6="accent6" hlink="hlink" folHlink="folHlink"/>
  <p:sldLayoutIdLst>
    <p:sldLayoutId id="2147483862" r:id="rId1"/>
    <p:sldLayoutId id="2147483761" r:id="rId2"/>
    <p:sldLayoutId id="2147483765" r:id="rId3"/>
    <p:sldLayoutId id="2147483864" r:id="rId4"/>
    <p:sldLayoutId id="2147483751" r:id="rId5"/>
    <p:sldLayoutId id="2147483766" r:id="rId6"/>
    <p:sldLayoutId id="2147483768" r:id="rId7"/>
    <p:sldLayoutId id="2147483769" r:id="rId8"/>
    <p:sldLayoutId id="2147483763" r:id="rId9"/>
    <p:sldLayoutId id="2147483772" r:id="rId10"/>
    <p:sldLayoutId id="2147483773"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hf hdr="0"/>
  <p:txStyles>
    <p:titleStyle>
      <a:lvl1pPr algn="l" defTabSz="914400" rtl="0" eaLnBrk="1" latinLnBrk="0" hangingPunct="1">
        <a:lnSpc>
          <a:spcPct val="90000"/>
        </a:lnSpc>
        <a:spcBef>
          <a:spcPct val="0"/>
        </a:spcBef>
        <a:buNone/>
        <a:defRPr sz="4800" b="1" kern="120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Your Date Here</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Your Footer Here</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842041-FF2F-430B-AD32-D8E9A72EA7BB}" type="slidenum">
              <a:rPr lang="en-US" smtClean="0"/>
              <a:t>‹#›</a:t>
            </a:fld>
            <a:endParaRPr lang="en-US" dirty="0"/>
          </a:p>
        </p:txBody>
      </p:sp>
      <p:sp>
        <p:nvSpPr>
          <p:cNvPr id="8" name="Rectangle 7"/>
          <p:cNvSpPr/>
          <p:nvPr/>
        </p:nvSpPr>
        <p:spPr>
          <a:xfrm>
            <a:off x="0" y="647470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Oval 8"/>
          <p:cNvSpPr/>
          <p:nvPr/>
        </p:nvSpPr>
        <p:spPr>
          <a:xfrm>
            <a:off x="68376" y="654349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Moon 9"/>
          <p:cNvSpPr/>
          <p:nvPr/>
        </p:nvSpPr>
        <p:spPr>
          <a:xfrm>
            <a:off x="68376" y="654349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p:cNvSpPr/>
          <p:nvPr/>
        </p:nvSpPr>
        <p:spPr>
          <a:xfrm>
            <a:off x="380904" y="647470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Oval 11"/>
          <p:cNvSpPr/>
          <p:nvPr/>
        </p:nvSpPr>
        <p:spPr>
          <a:xfrm>
            <a:off x="449280" y="654349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Moon 12"/>
          <p:cNvSpPr/>
          <p:nvPr/>
        </p:nvSpPr>
        <p:spPr>
          <a:xfrm>
            <a:off x="449280" y="654349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p:cNvSpPr/>
          <p:nvPr/>
        </p:nvSpPr>
        <p:spPr>
          <a:xfrm>
            <a:off x="761807" y="647470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Oval 14"/>
          <p:cNvSpPr/>
          <p:nvPr/>
        </p:nvSpPr>
        <p:spPr>
          <a:xfrm>
            <a:off x="830183" y="654349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Moon 15"/>
          <p:cNvSpPr/>
          <p:nvPr/>
        </p:nvSpPr>
        <p:spPr>
          <a:xfrm>
            <a:off x="830183" y="654349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ectangle 16"/>
          <p:cNvSpPr/>
          <p:nvPr/>
        </p:nvSpPr>
        <p:spPr>
          <a:xfrm>
            <a:off x="1142711" y="647470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Oval 17"/>
          <p:cNvSpPr/>
          <p:nvPr/>
        </p:nvSpPr>
        <p:spPr>
          <a:xfrm>
            <a:off x="1211087" y="654349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Moon 18"/>
          <p:cNvSpPr/>
          <p:nvPr/>
        </p:nvSpPr>
        <p:spPr>
          <a:xfrm>
            <a:off x="1211087" y="654349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Rectangle 19"/>
          <p:cNvSpPr/>
          <p:nvPr/>
        </p:nvSpPr>
        <p:spPr>
          <a:xfrm>
            <a:off x="1523614" y="647470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Oval 20"/>
          <p:cNvSpPr/>
          <p:nvPr/>
        </p:nvSpPr>
        <p:spPr>
          <a:xfrm>
            <a:off x="1591990" y="654349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Moon 21"/>
          <p:cNvSpPr/>
          <p:nvPr/>
        </p:nvSpPr>
        <p:spPr>
          <a:xfrm>
            <a:off x="1591990" y="654349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p:cNvSpPr/>
          <p:nvPr/>
        </p:nvSpPr>
        <p:spPr>
          <a:xfrm>
            <a:off x="1904518" y="647470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Oval 23"/>
          <p:cNvSpPr/>
          <p:nvPr/>
        </p:nvSpPr>
        <p:spPr>
          <a:xfrm>
            <a:off x="1972894" y="654349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Moon 24"/>
          <p:cNvSpPr/>
          <p:nvPr/>
        </p:nvSpPr>
        <p:spPr>
          <a:xfrm>
            <a:off x="1972894" y="654349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Rectangle 25"/>
          <p:cNvSpPr/>
          <p:nvPr/>
        </p:nvSpPr>
        <p:spPr>
          <a:xfrm>
            <a:off x="2285421" y="647470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Oval 26"/>
          <p:cNvSpPr/>
          <p:nvPr/>
        </p:nvSpPr>
        <p:spPr>
          <a:xfrm>
            <a:off x="2353797" y="654349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Moon 27"/>
          <p:cNvSpPr/>
          <p:nvPr/>
        </p:nvSpPr>
        <p:spPr>
          <a:xfrm>
            <a:off x="2353797" y="654349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 name="Rectangle 28"/>
          <p:cNvSpPr/>
          <p:nvPr/>
        </p:nvSpPr>
        <p:spPr>
          <a:xfrm>
            <a:off x="2666325" y="647470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Oval 29"/>
          <p:cNvSpPr/>
          <p:nvPr/>
        </p:nvSpPr>
        <p:spPr>
          <a:xfrm>
            <a:off x="2734701" y="654349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Moon 30"/>
          <p:cNvSpPr/>
          <p:nvPr/>
        </p:nvSpPr>
        <p:spPr>
          <a:xfrm>
            <a:off x="2734701" y="654349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2" name="Rectangle 31"/>
          <p:cNvSpPr/>
          <p:nvPr/>
        </p:nvSpPr>
        <p:spPr>
          <a:xfrm>
            <a:off x="3047228" y="647470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33" name="Oval 32"/>
          <p:cNvSpPr/>
          <p:nvPr/>
        </p:nvSpPr>
        <p:spPr>
          <a:xfrm>
            <a:off x="3115604" y="654349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Moon 33"/>
          <p:cNvSpPr/>
          <p:nvPr/>
        </p:nvSpPr>
        <p:spPr>
          <a:xfrm>
            <a:off x="3115604" y="654349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5" name="Rectangle 34"/>
          <p:cNvSpPr/>
          <p:nvPr/>
        </p:nvSpPr>
        <p:spPr>
          <a:xfrm>
            <a:off x="3428132" y="647470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6" name="Oval 35"/>
          <p:cNvSpPr/>
          <p:nvPr/>
        </p:nvSpPr>
        <p:spPr>
          <a:xfrm>
            <a:off x="3496508" y="654349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7" name="Moon 36"/>
          <p:cNvSpPr/>
          <p:nvPr/>
        </p:nvSpPr>
        <p:spPr>
          <a:xfrm>
            <a:off x="3496508" y="654349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8" name="Rectangle 37"/>
          <p:cNvSpPr/>
          <p:nvPr/>
        </p:nvSpPr>
        <p:spPr>
          <a:xfrm>
            <a:off x="3809035" y="647470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9" name="Oval 38"/>
          <p:cNvSpPr/>
          <p:nvPr/>
        </p:nvSpPr>
        <p:spPr>
          <a:xfrm>
            <a:off x="3877411" y="654349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0" name="Moon 39"/>
          <p:cNvSpPr/>
          <p:nvPr/>
        </p:nvSpPr>
        <p:spPr>
          <a:xfrm>
            <a:off x="3877411" y="654349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1" name="Rectangle 40"/>
          <p:cNvSpPr/>
          <p:nvPr/>
        </p:nvSpPr>
        <p:spPr>
          <a:xfrm>
            <a:off x="4189939" y="647470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2" name="Oval 41"/>
          <p:cNvSpPr/>
          <p:nvPr/>
        </p:nvSpPr>
        <p:spPr>
          <a:xfrm>
            <a:off x="4258315" y="654349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3" name="Moon 42"/>
          <p:cNvSpPr/>
          <p:nvPr/>
        </p:nvSpPr>
        <p:spPr>
          <a:xfrm>
            <a:off x="4258315" y="654349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4" name="Rectangle 43"/>
          <p:cNvSpPr/>
          <p:nvPr/>
        </p:nvSpPr>
        <p:spPr>
          <a:xfrm>
            <a:off x="4570842" y="647470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5" name="Oval 44"/>
          <p:cNvSpPr/>
          <p:nvPr/>
        </p:nvSpPr>
        <p:spPr>
          <a:xfrm>
            <a:off x="4639218" y="654349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6" name="Moon 45"/>
          <p:cNvSpPr/>
          <p:nvPr/>
        </p:nvSpPr>
        <p:spPr>
          <a:xfrm>
            <a:off x="4639218" y="654349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7" name="Rectangle 46"/>
          <p:cNvSpPr/>
          <p:nvPr/>
        </p:nvSpPr>
        <p:spPr>
          <a:xfrm>
            <a:off x="4951746" y="647470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8" name="Oval 47"/>
          <p:cNvSpPr/>
          <p:nvPr/>
        </p:nvSpPr>
        <p:spPr>
          <a:xfrm>
            <a:off x="5020122" y="654349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9" name="Moon 48"/>
          <p:cNvSpPr/>
          <p:nvPr/>
        </p:nvSpPr>
        <p:spPr>
          <a:xfrm>
            <a:off x="5020122" y="654349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0" name="Rectangle 49"/>
          <p:cNvSpPr/>
          <p:nvPr/>
        </p:nvSpPr>
        <p:spPr>
          <a:xfrm>
            <a:off x="5332649" y="647470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51" name="Oval 50"/>
          <p:cNvSpPr/>
          <p:nvPr/>
        </p:nvSpPr>
        <p:spPr>
          <a:xfrm>
            <a:off x="5401025" y="654349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2" name="Moon 51"/>
          <p:cNvSpPr/>
          <p:nvPr/>
        </p:nvSpPr>
        <p:spPr>
          <a:xfrm>
            <a:off x="5401025" y="654349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3" name="Rectangle 52"/>
          <p:cNvSpPr/>
          <p:nvPr/>
        </p:nvSpPr>
        <p:spPr>
          <a:xfrm>
            <a:off x="5713553" y="647470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4" name="Oval 53"/>
          <p:cNvSpPr/>
          <p:nvPr/>
        </p:nvSpPr>
        <p:spPr>
          <a:xfrm>
            <a:off x="5781929" y="654349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5" name="Moon 54"/>
          <p:cNvSpPr/>
          <p:nvPr/>
        </p:nvSpPr>
        <p:spPr>
          <a:xfrm>
            <a:off x="5781929" y="654349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6" name="Rectangle 55"/>
          <p:cNvSpPr/>
          <p:nvPr/>
        </p:nvSpPr>
        <p:spPr>
          <a:xfrm>
            <a:off x="6094456" y="647470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7" name="Oval 56"/>
          <p:cNvSpPr/>
          <p:nvPr/>
        </p:nvSpPr>
        <p:spPr>
          <a:xfrm>
            <a:off x="6162832" y="654349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8" name="Moon 57"/>
          <p:cNvSpPr/>
          <p:nvPr/>
        </p:nvSpPr>
        <p:spPr>
          <a:xfrm>
            <a:off x="6162832" y="654349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9" name="Rectangle 58"/>
          <p:cNvSpPr/>
          <p:nvPr/>
        </p:nvSpPr>
        <p:spPr>
          <a:xfrm>
            <a:off x="6475360" y="647470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0" name="Oval 59"/>
          <p:cNvSpPr/>
          <p:nvPr/>
        </p:nvSpPr>
        <p:spPr>
          <a:xfrm>
            <a:off x="6543736" y="654349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1" name="Moon 60"/>
          <p:cNvSpPr/>
          <p:nvPr/>
        </p:nvSpPr>
        <p:spPr>
          <a:xfrm>
            <a:off x="6543736" y="654349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2" name="Rectangle 61"/>
          <p:cNvSpPr/>
          <p:nvPr/>
        </p:nvSpPr>
        <p:spPr>
          <a:xfrm>
            <a:off x="6856263" y="647470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3" name="Oval 62"/>
          <p:cNvSpPr/>
          <p:nvPr/>
        </p:nvSpPr>
        <p:spPr>
          <a:xfrm>
            <a:off x="6924639" y="654349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4" name="Moon 63"/>
          <p:cNvSpPr/>
          <p:nvPr/>
        </p:nvSpPr>
        <p:spPr>
          <a:xfrm>
            <a:off x="6924639" y="654349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5" name="Rectangle 64"/>
          <p:cNvSpPr/>
          <p:nvPr/>
        </p:nvSpPr>
        <p:spPr>
          <a:xfrm>
            <a:off x="7237167" y="647470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6" name="Oval 65"/>
          <p:cNvSpPr/>
          <p:nvPr/>
        </p:nvSpPr>
        <p:spPr>
          <a:xfrm>
            <a:off x="7305543" y="654349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7" name="Moon 66"/>
          <p:cNvSpPr/>
          <p:nvPr/>
        </p:nvSpPr>
        <p:spPr>
          <a:xfrm>
            <a:off x="7305543" y="654349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8" name="Rectangle 67"/>
          <p:cNvSpPr/>
          <p:nvPr/>
        </p:nvSpPr>
        <p:spPr>
          <a:xfrm>
            <a:off x="7618070" y="647470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69" name="Oval 68"/>
          <p:cNvSpPr/>
          <p:nvPr/>
        </p:nvSpPr>
        <p:spPr>
          <a:xfrm>
            <a:off x="7686446" y="654349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0" name="Moon 69"/>
          <p:cNvSpPr/>
          <p:nvPr/>
        </p:nvSpPr>
        <p:spPr>
          <a:xfrm>
            <a:off x="7686446" y="654349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1" name="Rectangle 70"/>
          <p:cNvSpPr/>
          <p:nvPr/>
        </p:nvSpPr>
        <p:spPr>
          <a:xfrm>
            <a:off x="7998974" y="647470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72" name="Oval 71"/>
          <p:cNvSpPr/>
          <p:nvPr/>
        </p:nvSpPr>
        <p:spPr>
          <a:xfrm>
            <a:off x="8067350" y="654349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3" name="Moon 72"/>
          <p:cNvSpPr/>
          <p:nvPr/>
        </p:nvSpPr>
        <p:spPr>
          <a:xfrm>
            <a:off x="8067350" y="654349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4" name="Rectangle 73"/>
          <p:cNvSpPr/>
          <p:nvPr/>
        </p:nvSpPr>
        <p:spPr>
          <a:xfrm>
            <a:off x="8379877" y="647470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5" name="Oval 74"/>
          <p:cNvSpPr/>
          <p:nvPr/>
        </p:nvSpPr>
        <p:spPr>
          <a:xfrm>
            <a:off x="8448253" y="654349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 name="Moon 75"/>
          <p:cNvSpPr/>
          <p:nvPr/>
        </p:nvSpPr>
        <p:spPr>
          <a:xfrm>
            <a:off x="8448253" y="654349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 name="Rectangle 76"/>
          <p:cNvSpPr/>
          <p:nvPr/>
        </p:nvSpPr>
        <p:spPr>
          <a:xfrm>
            <a:off x="8760781" y="647470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8" name="Oval 77"/>
          <p:cNvSpPr/>
          <p:nvPr/>
        </p:nvSpPr>
        <p:spPr>
          <a:xfrm>
            <a:off x="8829157" y="654349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Moon 78"/>
          <p:cNvSpPr/>
          <p:nvPr/>
        </p:nvSpPr>
        <p:spPr>
          <a:xfrm>
            <a:off x="8829157" y="654349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 name="Rectangle 82"/>
          <p:cNvSpPr/>
          <p:nvPr/>
        </p:nvSpPr>
        <p:spPr>
          <a:xfrm>
            <a:off x="0" y="6093836"/>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4" name="Oval 83"/>
          <p:cNvSpPr/>
          <p:nvPr/>
        </p:nvSpPr>
        <p:spPr>
          <a:xfrm>
            <a:off x="68376" y="6162633"/>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5" name="Moon 84"/>
          <p:cNvSpPr/>
          <p:nvPr/>
        </p:nvSpPr>
        <p:spPr>
          <a:xfrm>
            <a:off x="68376" y="6162633"/>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6" name="Rectangle 85"/>
          <p:cNvSpPr/>
          <p:nvPr/>
        </p:nvSpPr>
        <p:spPr>
          <a:xfrm>
            <a:off x="380904" y="6093836"/>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7" name="Oval 86"/>
          <p:cNvSpPr/>
          <p:nvPr/>
        </p:nvSpPr>
        <p:spPr>
          <a:xfrm>
            <a:off x="449280" y="6162633"/>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8" name="Moon 87"/>
          <p:cNvSpPr/>
          <p:nvPr/>
        </p:nvSpPr>
        <p:spPr>
          <a:xfrm>
            <a:off x="449280" y="6162633"/>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9" name="Rectangle 88"/>
          <p:cNvSpPr/>
          <p:nvPr/>
        </p:nvSpPr>
        <p:spPr>
          <a:xfrm>
            <a:off x="761807" y="6093836"/>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0" name="Oval 89"/>
          <p:cNvSpPr/>
          <p:nvPr/>
        </p:nvSpPr>
        <p:spPr>
          <a:xfrm>
            <a:off x="830183" y="6162633"/>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1" name="Moon 90"/>
          <p:cNvSpPr/>
          <p:nvPr/>
        </p:nvSpPr>
        <p:spPr>
          <a:xfrm>
            <a:off x="830183" y="6162633"/>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2" name="Rectangle 91"/>
          <p:cNvSpPr/>
          <p:nvPr/>
        </p:nvSpPr>
        <p:spPr>
          <a:xfrm>
            <a:off x="1142711" y="6093836"/>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3" name="Oval 92"/>
          <p:cNvSpPr/>
          <p:nvPr/>
        </p:nvSpPr>
        <p:spPr>
          <a:xfrm>
            <a:off x="1211087" y="6162633"/>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4" name="Moon 93"/>
          <p:cNvSpPr/>
          <p:nvPr/>
        </p:nvSpPr>
        <p:spPr>
          <a:xfrm>
            <a:off x="1211087" y="6162633"/>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5" name="Rectangle 94"/>
          <p:cNvSpPr/>
          <p:nvPr/>
        </p:nvSpPr>
        <p:spPr>
          <a:xfrm>
            <a:off x="1523614" y="6093836"/>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6" name="Oval 95"/>
          <p:cNvSpPr/>
          <p:nvPr/>
        </p:nvSpPr>
        <p:spPr>
          <a:xfrm>
            <a:off x="1591990" y="6162633"/>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 name="Moon 96"/>
          <p:cNvSpPr/>
          <p:nvPr/>
        </p:nvSpPr>
        <p:spPr>
          <a:xfrm>
            <a:off x="1591990" y="6162633"/>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8" name="Rectangle 97"/>
          <p:cNvSpPr/>
          <p:nvPr/>
        </p:nvSpPr>
        <p:spPr>
          <a:xfrm>
            <a:off x="1904518" y="6093836"/>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9" name="Oval 98"/>
          <p:cNvSpPr/>
          <p:nvPr/>
        </p:nvSpPr>
        <p:spPr>
          <a:xfrm>
            <a:off x="1972894" y="6162633"/>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0" name="Moon 99"/>
          <p:cNvSpPr/>
          <p:nvPr/>
        </p:nvSpPr>
        <p:spPr>
          <a:xfrm>
            <a:off x="1972894" y="6162633"/>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1" name="Rectangle 100"/>
          <p:cNvSpPr/>
          <p:nvPr/>
        </p:nvSpPr>
        <p:spPr>
          <a:xfrm>
            <a:off x="2285421" y="6093836"/>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02" name="Oval 101"/>
          <p:cNvSpPr/>
          <p:nvPr/>
        </p:nvSpPr>
        <p:spPr>
          <a:xfrm>
            <a:off x="2353797" y="6162633"/>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3" name="Moon 102"/>
          <p:cNvSpPr/>
          <p:nvPr/>
        </p:nvSpPr>
        <p:spPr>
          <a:xfrm>
            <a:off x="2353797" y="6162633"/>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4" name="Rectangle 103"/>
          <p:cNvSpPr/>
          <p:nvPr/>
        </p:nvSpPr>
        <p:spPr>
          <a:xfrm>
            <a:off x="2666325" y="6093836"/>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05" name="Oval 104"/>
          <p:cNvSpPr/>
          <p:nvPr/>
        </p:nvSpPr>
        <p:spPr>
          <a:xfrm>
            <a:off x="2734701" y="6162633"/>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Moon 105"/>
          <p:cNvSpPr/>
          <p:nvPr/>
        </p:nvSpPr>
        <p:spPr>
          <a:xfrm>
            <a:off x="2734701" y="6162633"/>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Rectangle 106"/>
          <p:cNvSpPr/>
          <p:nvPr/>
        </p:nvSpPr>
        <p:spPr>
          <a:xfrm>
            <a:off x="3047228" y="6093836"/>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p:cNvSpPr/>
          <p:nvPr/>
        </p:nvSpPr>
        <p:spPr>
          <a:xfrm>
            <a:off x="3115604" y="6162633"/>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Moon 108"/>
          <p:cNvSpPr/>
          <p:nvPr/>
        </p:nvSpPr>
        <p:spPr>
          <a:xfrm>
            <a:off x="3115604" y="6162633"/>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0" name="Rectangle 109"/>
          <p:cNvSpPr/>
          <p:nvPr/>
        </p:nvSpPr>
        <p:spPr>
          <a:xfrm>
            <a:off x="3428132" y="6093836"/>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1" name="Oval 110"/>
          <p:cNvSpPr/>
          <p:nvPr/>
        </p:nvSpPr>
        <p:spPr>
          <a:xfrm>
            <a:off x="3496508" y="6162633"/>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2" name="Moon 111"/>
          <p:cNvSpPr/>
          <p:nvPr/>
        </p:nvSpPr>
        <p:spPr>
          <a:xfrm>
            <a:off x="3496508" y="6162633"/>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3" name="Rectangle 112"/>
          <p:cNvSpPr/>
          <p:nvPr/>
        </p:nvSpPr>
        <p:spPr>
          <a:xfrm>
            <a:off x="3809035" y="6093836"/>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 name="Oval 113"/>
          <p:cNvSpPr/>
          <p:nvPr/>
        </p:nvSpPr>
        <p:spPr>
          <a:xfrm>
            <a:off x="3877411" y="6162633"/>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5" name="Moon 114"/>
          <p:cNvSpPr/>
          <p:nvPr/>
        </p:nvSpPr>
        <p:spPr>
          <a:xfrm>
            <a:off x="3877411" y="6162633"/>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6" name="Rectangle 115"/>
          <p:cNvSpPr/>
          <p:nvPr/>
        </p:nvSpPr>
        <p:spPr>
          <a:xfrm>
            <a:off x="4189939" y="6093836"/>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7" name="Oval 116"/>
          <p:cNvSpPr/>
          <p:nvPr/>
        </p:nvSpPr>
        <p:spPr>
          <a:xfrm>
            <a:off x="4258315" y="6162633"/>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8" name="Moon 117"/>
          <p:cNvSpPr/>
          <p:nvPr/>
        </p:nvSpPr>
        <p:spPr>
          <a:xfrm>
            <a:off x="4258315" y="6162633"/>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9" name="Rectangle 118"/>
          <p:cNvSpPr/>
          <p:nvPr/>
        </p:nvSpPr>
        <p:spPr>
          <a:xfrm>
            <a:off x="4570842" y="6093836"/>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0" name="Oval 119"/>
          <p:cNvSpPr/>
          <p:nvPr/>
        </p:nvSpPr>
        <p:spPr>
          <a:xfrm>
            <a:off x="4639218" y="6162633"/>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1" name="Moon 120"/>
          <p:cNvSpPr/>
          <p:nvPr/>
        </p:nvSpPr>
        <p:spPr>
          <a:xfrm>
            <a:off x="4639218" y="6162633"/>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2" name="Rectangle 121"/>
          <p:cNvSpPr/>
          <p:nvPr/>
        </p:nvSpPr>
        <p:spPr>
          <a:xfrm>
            <a:off x="4951746" y="6093836"/>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3" name="Oval 122"/>
          <p:cNvSpPr/>
          <p:nvPr/>
        </p:nvSpPr>
        <p:spPr>
          <a:xfrm>
            <a:off x="5020122" y="6162633"/>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4" name="Moon 123"/>
          <p:cNvSpPr/>
          <p:nvPr/>
        </p:nvSpPr>
        <p:spPr>
          <a:xfrm>
            <a:off x="5020122" y="6162633"/>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5" name="Rectangle 124"/>
          <p:cNvSpPr/>
          <p:nvPr/>
        </p:nvSpPr>
        <p:spPr>
          <a:xfrm>
            <a:off x="5332649" y="6093836"/>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Oval 125"/>
          <p:cNvSpPr/>
          <p:nvPr/>
        </p:nvSpPr>
        <p:spPr>
          <a:xfrm>
            <a:off x="5401025" y="6162633"/>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7" name="Moon 126"/>
          <p:cNvSpPr/>
          <p:nvPr/>
        </p:nvSpPr>
        <p:spPr>
          <a:xfrm>
            <a:off x="5401025" y="6162633"/>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8" name="Rectangle 127"/>
          <p:cNvSpPr/>
          <p:nvPr/>
        </p:nvSpPr>
        <p:spPr>
          <a:xfrm>
            <a:off x="5713553" y="6093836"/>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9" name="Oval 128"/>
          <p:cNvSpPr/>
          <p:nvPr/>
        </p:nvSpPr>
        <p:spPr>
          <a:xfrm>
            <a:off x="5781929" y="6162633"/>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0" name="Moon 129"/>
          <p:cNvSpPr/>
          <p:nvPr/>
        </p:nvSpPr>
        <p:spPr>
          <a:xfrm>
            <a:off x="5781929" y="6162633"/>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1" name="Rectangle 130"/>
          <p:cNvSpPr/>
          <p:nvPr/>
        </p:nvSpPr>
        <p:spPr>
          <a:xfrm>
            <a:off x="6094456" y="6093836"/>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2" name="Oval 131"/>
          <p:cNvSpPr/>
          <p:nvPr/>
        </p:nvSpPr>
        <p:spPr>
          <a:xfrm>
            <a:off x="6162832" y="6162633"/>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3" name="Moon 132"/>
          <p:cNvSpPr/>
          <p:nvPr/>
        </p:nvSpPr>
        <p:spPr>
          <a:xfrm>
            <a:off x="6162832" y="6162633"/>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4" name="Rectangle 133"/>
          <p:cNvSpPr/>
          <p:nvPr/>
        </p:nvSpPr>
        <p:spPr>
          <a:xfrm>
            <a:off x="6475360" y="6093836"/>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5" name="Oval 134"/>
          <p:cNvSpPr/>
          <p:nvPr/>
        </p:nvSpPr>
        <p:spPr>
          <a:xfrm>
            <a:off x="6543736" y="6162633"/>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6" name="Moon 135"/>
          <p:cNvSpPr/>
          <p:nvPr/>
        </p:nvSpPr>
        <p:spPr>
          <a:xfrm>
            <a:off x="6543736" y="6162633"/>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7" name="Rectangle 136"/>
          <p:cNvSpPr/>
          <p:nvPr/>
        </p:nvSpPr>
        <p:spPr>
          <a:xfrm>
            <a:off x="6856263" y="6093836"/>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8" name="Oval 137"/>
          <p:cNvSpPr/>
          <p:nvPr/>
        </p:nvSpPr>
        <p:spPr>
          <a:xfrm>
            <a:off x="6924639" y="6162633"/>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9" name="Moon 138"/>
          <p:cNvSpPr/>
          <p:nvPr/>
        </p:nvSpPr>
        <p:spPr>
          <a:xfrm>
            <a:off x="6924639" y="6162633"/>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0" name="Rectangle 139"/>
          <p:cNvSpPr/>
          <p:nvPr/>
        </p:nvSpPr>
        <p:spPr>
          <a:xfrm>
            <a:off x="7237167" y="6093836"/>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1" name="Oval 140"/>
          <p:cNvSpPr/>
          <p:nvPr/>
        </p:nvSpPr>
        <p:spPr>
          <a:xfrm>
            <a:off x="7305543" y="6162633"/>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2" name="Moon 141"/>
          <p:cNvSpPr/>
          <p:nvPr/>
        </p:nvSpPr>
        <p:spPr>
          <a:xfrm>
            <a:off x="7305543" y="6162633"/>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3" name="Rectangle 142"/>
          <p:cNvSpPr/>
          <p:nvPr/>
        </p:nvSpPr>
        <p:spPr>
          <a:xfrm>
            <a:off x="7618070" y="6093836"/>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4" name="Oval 143"/>
          <p:cNvSpPr/>
          <p:nvPr/>
        </p:nvSpPr>
        <p:spPr>
          <a:xfrm>
            <a:off x="7686446" y="6162633"/>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5" name="Moon 144"/>
          <p:cNvSpPr/>
          <p:nvPr/>
        </p:nvSpPr>
        <p:spPr>
          <a:xfrm>
            <a:off x="7686446" y="6162633"/>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6" name="Rectangle 145"/>
          <p:cNvSpPr/>
          <p:nvPr/>
        </p:nvSpPr>
        <p:spPr>
          <a:xfrm>
            <a:off x="7998974" y="6093836"/>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7" name="Oval 146"/>
          <p:cNvSpPr/>
          <p:nvPr/>
        </p:nvSpPr>
        <p:spPr>
          <a:xfrm>
            <a:off x="8067350" y="6162633"/>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8" name="Moon 147"/>
          <p:cNvSpPr/>
          <p:nvPr/>
        </p:nvSpPr>
        <p:spPr>
          <a:xfrm>
            <a:off x="8067350" y="6162633"/>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9" name="Rectangle 148"/>
          <p:cNvSpPr/>
          <p:nvPr/>
        </p:nvSpPr>
        <p:spPr>
          <a:xfrm>
            <a:off x="8379877" y="6093836"/>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50" name="Oval 149"/>
          <p:cNvSpPr/>
          <p:nvPr/>
        </p:nvSpPr>
        <p:spPr>
          <a:xfrm>
            <a:off x="8448253" y="6162633"/>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1" name="Moon 150"/>
          <p:cNvSpPr/>
          <p:nvPr/>
        </p:nvSpPr>
        <p:spPr>
          <a:xfrm>
            <a:off x="8448253" y="6162633"/>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2" name="Rectangle 151"/>
          <p:cNvSpPr/>
          <p:nvPr/>
        </p:nvSpPr>
        <p:spPr>
          <a:xfrm>
            <a:off x="8760781" y="6093836"/>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53" name="Oval 152"/>
          <p:cNvSpPr/>
          <p:nvPr/>
        </p:nvSpPr>
        <p:spPr>
          <a:xfrm>
            <a:off x="8829157" y="6162633"/>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4" name="Moon 153"/>
          <p:cNvSpPr/>
          <p:nvPr/>
        </p:nvSpPr>
        <p:spPr>
          <a:xfrm>
            <a:off x="8829157" y="6162633"/>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8" name="Rectangle 157"/>
          <p:cNvSpPr/>
          <p:nvPr/>
        </p:nvSpPr>
        <p:spPr>
          <a:xfrm>
            <a:off x="0" y="5712972"/>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59" name="Oval 158"/>
          <p:cNvSpPr/>
          <p:nvPr/>
        </p:nvSpPr>
        <p:spPr>
          <a:xfrm>
            <a:off x="68376" y="5781769"/>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0" name="Moon 159"/>
          <p:cNvSpPr/>
          <p:nvPr/>
        </p:nvSpPr>
        <p:spPr>
          <a:xfrm>
            <a:off x="68376" y="5781769"/>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1" name="Rectangle 160"/>
          <p:cNvSpPr/>
          <p:nvPr/>
        </p:nvSpPr>
        <p:spPr>
          <a:xfrm>
            <a:off x="380904" y="5712972"/>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2" name="Oval 161"/>
          <p:cNvSpPr/>
          <p:nvPr/>
        </p:nvSpPr>
        <p:spPr>
          <a:xfrm>
            <a:off x="449280" y="5781769"/>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3" name="Moon 162"/>
          <p:cNvSpPr/>
          <p:nvPr/>
        </p:nvSpPr>
        <p:spPr>
          <a:xfrm>
            <a:off x="449280" y="5781769"/>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4" name="Rectangle 163"/>
          <p:cNvSpPr/>
          <p:nvPr/>
        </p:nvSpPr>
        <p:spPr>
          <a:xfrm>
            <a:off x="761807" y="5712972"/>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5" name="Oval 164"/>
          <p:cNvSpPr/>
          <p:nvPr/>
        </p:nvSpPr>
        <p:spPr>
          <a:xfrm>
            <a:off x="830183" y="5781769"/>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6" name="Moon 165"/>
          <p:cNvSpPr/>
          <p:nvPr/>
        </p:nvSpPr>
        <p:spPr>
          <a:xfrm>
            <a:off x="830183" y="5781769"/>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7" name="Rectangle 166"/>
          <p:cNvSpPr/>
          <p:nvPr/>
        </p:nvSpPr>
        <p:spPr>
          <a:xfrm>
            <a:off x="1142711" y="5712972"/>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8" name="Oval 167"/>
          <p:cNvSpPr/>
          <p:nvPr/>
        </p:nvSpPr>
        <p:spPr>
          <a:xfrm>
            <a:off x="1211087" y="5781769"/>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9" name="Moon 168"/>
          <p:cNvSpPr/>
          <p:nvPr/>
        </p:nvSpPr>
        <p:spPr>
          <a:xfrm>
            <a:off x="1211087" y="5781769"/>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0" name="Rectangle 169"/>
          <p:cNvSpPr/>
          <p:nvPr/>
        </p:nvSpPr>
        <p:spPr>
          <a:xfrm>
            <a:off x="1523614" y="5712972"/>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1" name="Oval 170"/>
          <p:cNvSpPr/>
          <p:nvPr/>
        </p:nvSpPr>
        <p:spPr>
          <a:xfrm>
            <a:off x="1591990" y="5781769"/>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2" name="Moon 171"/>
          <p:cNvSpPr/>
          <p:nvPr/>
        </p:nvSpPr>
        <p:spPr>
          <a:xfrm>
            <a:off x="1591990" y="5781769"/>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3" name="Rectangle 172"/>
          <p:cNvSpPr/>
          <p:nvPr/>
        </p:nvSpPr>
        <p:spPr>
          <a:xfrm>
            <a:off x="1904518" y="5712972"/>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4" name="Oval 173"/>
          <p:cNvSpPr/>
          <p:nvPr/>
        </p:nvSpPr>
        <p:spPr>
          <a:xfrm>
            <a:off x="1972894" y="5781769"/>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5" name="Moon 174"/>
          <p:cNvSpPr/>
          <p:nvPr/>
        </p:nvSpPr>
        <p:spPr>
          <a:xfrm>
            <a:off x="1972894" y="5781769"/>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6" name="Rectangle 175"/>
          <p:cNvSpPr/>
          <p:nvPr/>
        </p:nvSpPr>
        <p:spPr>
          <a:xfrm>
            <a:off x="2285421" y="5712972"/>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7" name="Oval 176"/>
          <p:cNvSpPr/>
          <p:nvPr/>
        </p:nvSpPr>
        <p:spPr>
          <a:xfrm>
            <a:off x="2353797" y="5781769"/>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8" name="Moon 177"/>
          <p:cNvSpPr/>
          <p:nvPr/>
        </p:nvSpPr>
        <p:spPr>
          <a:xfrm>
            <a:off x="2353797" y="5781769"/>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9" name="Rectangle 178"/>
          <p:cNvSpPr/>
          <p:nvPr/>
        </p:nvSpPr>
        <p:spPr>
          <a:xfrm>
            <a:off x="2666325" y="5712972"/>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0" name="Oval 179"/>
          <p:cNvSpPr/>
          <p:nvPr/>
        </p:nvSpPr>
        <p:spPr>
          <a:xfrm>
            <a:off x="2734701" y="5781769"/>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1" name="Moon 180"/>
          <p:cNvSpPr/>
          <p:nvPr/>
        </p:nvSpPr>
        <p:spPr>
          <a:xfrm>
            <a:off x="2734701" y="5781769"/>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2" name="Rectangle 181"/>
          <p:cNvSpPr/>
          <p:nvPr/>
        </p:nvSpPr>
        <p:spPr>
          <a:xfrm>
            <a:off x="3047228" y="5712972"/>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3" name="Oval 182"/>
          <p:cNvSpPr/>
          <p:nvPr/>
        </p:nvSpPr>
        <p:spPr>
          <a:xfrm>
            <a:off x="3115604" y="5781769"/>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4" name="Moon 183"/>
          <p:cNvSpPr/>
          <p:nvPr/>
        </p:nvSpPr>
        <p:spPr>
          <a:xfrm>
            <a:off x="3115604" y="5781769"/>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5" name="Rectangle 184"/>
          <p:cNvSpPr/>
          <p:nvPr/>
        </p:nvSpPr>
        <p:spPr>
          <a:xfrm>
            <a:off x="3428132" y="5712972"/>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6" name="Oval 185"/>
          <p:cNvSpPr/>
          <p:nvPr/>
        </p:nvSpPr>
        <p:spPr>
          <a:xfrm>
            <a:off x="3496508" y="5781769"/>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7" name="Moon 186"/>
          <p:cNvSpPr/>
          <p:nvPr/>
        </p:nvSpPr>
        <p:spPr>
          <a:xfrm>
            <a:off x="3496508" y="5781769"/>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8" name="Rectangle 187"/>
          <p:cNvSpPr/>
          <p:nvPr/>
        </p:nvSpPr>
        <p:spPr>
          <a:xfrm>
            <a:off x="3809035" y="5712972"/>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9" name="Oval 188"/>
          <p:cNvSpPr/>
          <p:nvPr/>
        </p:nvSpPr>
        <p:spPr>
          <a:xfrm>
            <a:off x="3877411" y="5781769"/>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0" name="Moon 189"/>
          <p:cNvSpPr/>
          <p:nvPr/>
        </p:nvSpPr>
        <p:spPr>
          <a:xfrm>
            <a:off x="3877411" y="5781769"/>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1" name="Rectangle 190"/>
          <p:cNvSpPr/>
          <p:nvPr/>
        </p:nvSpPr>
        <p:spPr>
          <a:xfrm>
            <a:off x="4189939" y="5712972"/>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2" name="Oval 191"/>
          <p:cNvSpPr/>
          <p:nvPr/>
        </p:nvSpPr>
        <p:spPr>
          <a:xfrm>
            <a:off x="4258315" y="5781769"/>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3" name="Moon 192"/>
          <p:cNvSpPr/>
          <p:nvPr/>
        </p:nvSpPr>
        <p:spPr>
          <a:xfrm>
            <a:off x="4258315" y="5781769"/>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4" name="Rectangle 193"/>
          <p:cNvSpPr/>
          <p:nvPr/>
        </p:nvSpPr>
        <p:spPr>
          <a:xfrm>
            <a:off x="4570842" y="5712972"/>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5" name="Oval 194"/>
          <p:cNvSpPr/>
          <p:nvPr/>
        </p:nvSpPr>
        <p:spPr>
          <a:xfrm>
            <a:off x="4639218" y="5781769"/>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6" name="Moon 195"/>
          <p:cNvSpPr/>
          <p:nvPr/>
        </p:nvSpPr>
        <p:spPr>
          <a:xfrm>
            <a:off x="4639218" y="5781769"/>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7" name="Rectangle 196"/>
          <p:cNvSpPr/>
          <p:nvPr/>
        </p:nvSpPr>
        <p:spPr>
          <a:xfrm>
            <a:off x="4951746" y="5712972"/>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8" name="Oval 197"/>
          <p:cNvSpPr/>
          <p:nvPr/>
        </p:nvSpPr>
        <p:spPr>
          <a:xfrm>
            <a:off x="5020122" y="5781769"/>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9" name="Moon 198"/>
          <p:cNvSpPr/>
          <p:nvPr/>
        </p:nvSpPr>
        <p:spPr>
          <a:xfrm>
            <a:off x="5020122" y="5781769"/>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0" name="Rectangle 199"/>
          <p:cNvSpPr/>
          <p:nvPr/>
        </p:nvSpPr>
        <p:spPr>
          <a:xfrm>
            <a:off x="5332649" y="5712972"/>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1" name="Oval 200"/>
          <p:cNvSpPr/>
          <p:nvPr/>
        </p:nvSpPr>
        <p:spPr>
          <a:xfrm>
            <a:off x="5401025" y="5781769"/>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2" name="Moon 201"/>
          <p:cNvSpPr/>
          <p:nvPr/>
        </p:nvSpPr>
        <p:spPr>
          <a:xfrm>
            <a:off x="5401025" y="5781769"/>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3" name="Rectangle 202"/>
          <p:cNvSpPr/>
          <p:nvPr/>
        </p:nvSpPr>
        <p:spPr>
          <a:xfrm>
            <a:off x="5713553" y="5712972"/>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4" name="Oval 203"/>
          <p:cNvSpPr/>
          <p:nvPr/>
        </p:nvSpPr>
        <p:spPr>
          <a:xfrm>
            <a:off x="5781929" y="5781769"/>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5" name="Moon 204"/>
          <p:cNvSpPr/>
          <p:nvPr/>
        </p:nvSpPr>
        <p:spPr>
          <a:xfrm>
            <a:off x="5781929" y="5781769"/>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6" name="Rectangle 205"/>
          <p:cNvSpPr/>
          <p:nvPr/>
        </p:nvSpPr>
        <p:spPr>
          <a:xfrm>
            <a:off x="6094456" y="5712972"/>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7" name="Oval 206"/>
          <p:cNvSpPr/>
          <p:nvPr/>
        </p:nvSpPr>
        <p:spPr>
          <a:xfrm>
            <a:off x="6162832" y="5781769"/>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8" name="Moon 207"/>
          <p:cNvSpPr/>
          <p:nvPr/>
        </p:nvSpPr>
        <p:spPr>
          <a:xfrm>
            <a:off x="6162832" y="5781769"/>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9" name="Rectangle 208"/>
          <p:cNvSpPr/>
          <p:nvPr/>
        </p:nvSpPr>
        <p:spPr>
          <a:xfrm>
            <a:off x="6475360" y="5712972"/>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0" name="Oval 209"/>
          <p:cNvSpPr/>
          <p:nvPr/>
        </p:nvSpPr>
        <p:spPr>
          <a:xfrm>
            <a:off x="6543736" y="5781769"/>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1" name="Moon 210"/>
          <p:cNvSpPr/>
          <p:nvPr/>
        </p:nvSpPr>
        <p:spPr>
          <a:xfrm>
            <a:off x="6543736" y="5781769"/>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2" name="Rectangle 211"/>
          <p:cNvSpPr/>
          <p:nvPr/>
        </p:nvSpPr>
        <p:spPr>
          <a:xfrm>
            <a:off x="6856263" y="5712972"/>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213" name="Oval 212"/>
          <p:cNvSpPr/>
          <p:nvPr/>
        </p:nvSpPr>
        <p:spPr>
          <a:xfrm>
            <a:off x="6924639" y="5781769"/>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4" name="Moon 213"/>
          <p:cNvSpPr/>
          <p:nvPr/>
        </p:nvSpPr>
        <p:spPr>
          <a:xfrm>
            <a:off x="6924639" y="5781769"/>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5" name="Rectangle 214"/>
          <p:cNvSpPr/>
          <p:nvPr/>
        </p:nvSpPr>
        <p:spPr>
          <a:xfrm>
            <a:off x="7237167" y="5712972"/>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216" name="Oval 215"/>
          <p:cNvSpPr/>
          <p:nvPr/>
        </p:nvSpPr>
        <p:spPr>
          <a:xfrm>
            <a:off x="7305543" y="5781769"/>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7" name="Moon 216"/>
          <p:cNvSpPr/>
          <p:nvPr/>
        </p:nvSpPr>
        <p:spPr>
          <a:xfrm>
            <a:off x="7305543" y="5781769"/>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8" name="Rectangle 217"/>
          <p:cNvSpPr/>
          <p:nvPr/>
        </p:nvSpPr>
        <p:spPr>
          <a:xfrm>
            <a:off x="7618070" y="5712972"/>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9" name="Oval 218"/>
          <p:cNvSpPr/>
          <p:nvPr/>
        </p:nvSpPr>
        <p:spPr>
          <a:xfrm>
            <a:off x="7686446" y="5781769"/>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0" name="Moon 219"/>
          <p:cNvSpPr/>
          <p:nvPr/>
        </p:nvSpPr>
        <p:spPr>
          <a:xfrm>
            <a:off x="7686446" y="5781769"/>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1" name="Rectangle 220"/>
          <p:cNvSpPr/>
          <p:nvPr/>
        </p:nvSpPr>
        <p:spPr>
          <a:xfrm>
            <a:off x="7998974" y="5712972"/>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2" name="Oval 221"/>
          <p:cNvSpPr/>
          <p:nvPr/>
        </p:nvSpPr>
        <p:spPr>
          <a:xfrm>
            <a:off x="8067350" y="5781769"/>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3" name="Moon 222"/>
          <p:cNvSpPr/>
          <p:nvPr/>
        </p:nvSpPr>
        <p:spPr>
          <a:xfrm>
            <a:off x="8067350" y="5781769"/>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4" name="Rectangle 223"/>
          <p:cNvSpPr/>
          <p:nvPr/>
        </p:nvSpPr>
        <p:spPr>
          <a:xfrm>
            <a:off x="8379877" y="5712972"/>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5" name="Oval 224"/>
          <p:cNvSpPr/>
          <p:nvPr/>
        </p:nvSpPr>
        <p:spPr>
          <a:xfrm>
            <a:off x="8448253" y="5781769"/>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6" name="Moon 225"/>
          <p:cNvSpPr/>
          <p:nvPr/>
        </p:nvSpPr>
        <p:spPr>
          <a:xfrm>
            <a:off x="8448253" y="5781769"/>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7" name="Rectangle 226"/>
          <p:cNvSpPr/>
          <p:nvPr/>
        </p:nvSpPr>
        <p:spPr>
          <a:xfrm>
            <a:off x="8760781" y="5712972"/>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8" name="Oval 227"/>
          <p:cNvSpPr/>
          <p:nvPr/>
        </p:nvSpPr>
        <p:spPr>
          <a:xfrm>
            <a:off x="8829157" y="5781769"/>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9" name="Moon 228"/>
          <p:cNvSpPr/>
          <p:nvPr/>
        </p:nvSpPr>
        <p:spPr>
          <a:xfrm>
            <a:off x="8829157" y="5781769"/>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3" name="Rectangle 232"/>
          <p:cNvSpPr/>
          <p:nvPr/>
        </p:nvSpPr>
        <p:spPr>
          <a:xfrm>
            <a:off x="0" y="5332107"/>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4" name="Oval 233"/>
          <p:cNvSpPr/>
          <p:nvPr/>
        </p:nvSpPr>
        <p:spPr>
          <a:xfrm>
            <a:off x="68376" y="5400904"/>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5" name="Moon 234"/>
          <p:cNvSpPr/>
          <p:nvPr/>
        </p:nvSpPr>
        <p:spPr>
          <a:xfrm>
            <a:off x="68376" y="5400904"/>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6" name="Rectangle 235"/>
          <p:cNvSpPr/>
          <p:nvPr/>
        </p:nvSpPr>
        <p:spPr>
          <a:xfrm>
            <a:off x="380904" y="5332107"/>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7" name="Oval 236"/>
          <p:cNvSpPr/>
          <p:nvPr/>
        </p:nvSpPr>
        <p:spPr>
          <a:xfrm>
            <a:off x="449280" y="5400904"/>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8" name="Moon 237"/>
          <p:cNvSpPr/>
          <p:nvPr/>
        </p:nvSpPr>
        <p:spPr>
          <a:xfrm>
            <a:off x="449280" y="5400904"/>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9" name="Rectangle 238"/>
          <p:cNvSpPr/>
          <p:nvPr/>
        </p:nvSpPr>
        <p:spPr>
          <a:xfrm>
            <a:off x="761807" y="5332107"/>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240" name="Oval 239"/>
          <p:cNvSpPr/>
          <p:nvPr/>
        </p:nvSpPr>
        <p:spPr>
          <a:xfrm>
            <a:off x="830183" y="5400904"/>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1" name="Moon 240"/>
          <p:cNvSpPr/>
          <p:nvPr/>
        </p:nvSpPr>
        <p:spPr>
          <a:xfrm>
            <a:off x="830183" y="5400904"/>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2" name="Rectangle 241"/>
          <p:cNvSpPr/>
          <p:nvPr/>
        </p:nvSpPr>
        <p:spPr>
          <a:xfrm>
            <a:off x="1142711" y="5332107"/>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243" name="Oval 242"/>
          <p:cNvSpPr/>
          <p:nvPr/>
        </p:nvSpPr>
        <p:spPr>
          <a:xfrm>
            <a:off x="1211087" y="5400904"/>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4" name="Moon 243"/>
          <p:cNvSpPr/>
          <p:nvPr/>
        </p:nvSpPr>
        <p:spPr>
          <a:xfrm>
            <a:off x="1211087" y="5400904"/>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5" name="Rectangle 244"/>
          <p:cNvSpPr/>
          <p:nvPr/>
        </p:nvSpPr>
        <p:spPr>
          <a:xfrm>
            <a:off x="1523614" y="5332107"/>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6" name="Oval 245"/>
          <p:cNvSpPr/>
          <p:nvPr/>
        </p:nvSpPr>
        <p:spPr>
          <a:xfrm>
            <a:off x="1591990" y="5400904"/>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7" name="Moon 246"/>
          <p:cNvSpPr/>
          <p:nvPr/>
        </p:nvSpPr>
        <p:spPr>
          <a:xfrm>
            <a:off x="1591990" y="5400904"/>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8" name="Rectangle 247"/>
          <p:cNvSpPr/>
          <p:nvPr/>
        </p:nvSpPr>
        <p:spPr>
          <a:xfrm>
            <a:off x="1904518" y="5332107"/>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9" name="Oval 248"/>
          <p:cNvSpPr/>
          <p:nvPr/>
        </p:nvSpPr>
        <p:spPr>
          <a:xfrm>
            <a:off x="1972894" y="5400904"/>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0" name="Moon 249"/>
          <p:cNvSpPr/>
          <p:nvPr/>
        </p:nvSpPr>
        <p:spPr>
          <a:xfrm>
            <a:off x="1972894" y="5400904"/>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1" name="Rectangle 250"/>
          <p:cNvSpPr/>
          <p:nvPr/>
        </p:nvSpPr>
        <p:spPr>
          <a:xfrm>
            <a:off x="2285421" y="5332107"/>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252" name="Oval 251"/>
          <p:cNvSpPr/>
          <p:nvPr/>
        </p:nvSpPr>
        <p:spPr>
          <a:xfrm>
            <a:off x="2353797" y="5400904"/>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3" name="Moon 252"/>
          <p:cNvSpPr/>
          <p:nvPr/>
        </p:nvSpPr>
        <p:spPr>
          <a:xfrm>
            <a:off x="2353797" y="5400904"/>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4" name="Rectangle 253"/>
          <p:cNvSpPr/>
          <p:nvPr/>
        </p:nvSpPr>
        <p:spPr>
          <a:xfrm>
            <a:off x="2666325" y="5332107"/>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255" name="Oval 254"/>
          <p:cNvSpPr/>
          <p:nvPr/>
        </p:nvSpPr>
        <p:spPr>
          <a:xfrm>
            <a:off x="2734701" y="5400904"/>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6" name="Moon 255"/>
          <p:cNvSpPr/>
          <p:nvPr/>
        </p:nvSpPr>
        <p:spPr>
          <a:xfrm>
            <a:off x="2734701" y="5400904"/>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7" name="Rectangle 256"/>
          <p:cNvSpPr/>
          <p:nvPr/>
        </p:nvSpPr>
        <p:spPr>
          <a:xfrm>
            <a:off x="3047228" y="5332107"/>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258" name="Oval 257"/>
          <p:cNvSpPr/>
          <p:nvPr/>
        </p:nvSpPr>
        <p:spPr>
          <a:xfrm>
            <a:off x="3115604" y="5400904"/>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9" name="Moon 258"/>
          <p:cNvSpPr/>
          <p:nvPr/>
        </p:nvSpPr>
        <p:spPr>
          <a:xfrm>
            <a:off x="3115604" y="5400904"/>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0" name="Rectangle 259"/>
          <p:cNvSpPr/>
          <p:nvPr/>
        </p:nvSpPr>
        <p:spPr>
          <a:xfrm>
            <a:off x="3428132" y="5332107"/>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1" name="Oval 260"/>
          <p:cNvSpPr/>
          <p:nvPr/>
        </p:nvSpPr>
        <p:spPr>
          <a:xfrm>
            <a:off x="3496508" y="5400904"/>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2" name="Moon 261"/>
          <p:cNvSpPr/>
          <p:nvPr/>
        </p:nvSpPr>
        <p:spPr>
          <a:xfrm>
            <a:off x="3496508" y="5400904"/>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3" name="Rectangle 262"/>
          <p:cNvSpPr/>
          <p:nvPr/>
        </p:nvSpPr>
        <p:spPr>
          <a:xfrm>
            <a:off x="3809035" y="5332107"/>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4" name="Oval 263"/>
          <p:cNvSpPr/>
          <p:nvPr/>
        </p:nvSpPr>
        <p:spPr>
          <a:xfrm>
            <a:off x="3877411" y="5400904"/>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5" name="Moon 264"/>
          <p:cNvSpPr/>
          <p:nvPr/>
        </p:nvSpPr>
        <p:spPr>
          <a:xfrm>
            <a:off x="3877411" y="5400904"/>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6" name="Rectangle 265"/>
          <p:cNvSpPr/>
          <p:nvPr/>
        </p:nvSpPr>
        <p:spPr>
          <a:xfrm>
            <a:off x="4189939" y="5332107"/>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267" name="Oval 266"/>
          <p:cNvSpPr/>
          <p:nvPr/>
        </p:nvSpPr>
        <p:spPr>
          <a:xfrm>
            <a:off x="4258315" y="5400904"/>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8" name="Moon 267"/>
          <p:cNvSpPr/>
          <p:nvPr/>
        </p:nvSpPr>
        <p:spPr>
          <a:xfrm>
            <a:off x="4258315" y="5400904"/>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9" name="Rectangle 268"/>
          <p:cNvSpPr/>
          <p:nvPr/>
        </p:nvSpPr>
        <p:spPr>
          <a:xfrm>
            <a:off x="4570842" y="5332107"/>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0" name="Oval 269"/>
          <p:cNvSpPr/>
          <p:nvPr/>
        </p:nvSpPr>
        <p:spPr>
          <a:xfrm>
            <a:off x="4639218" y="5400904"/>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1" name="Moon 270"/>
          <p:cNvSpPr/>
          <p:nvPr/>
        </p:nvSpPr>
        <p:spPr>
          <a:xfrm>
            <a:off x="4639218" y="5400904"/>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2" name="Rectangle 271"/>
          <p:cNvSpPr/>
          <p:nvPr/>
        </p:nvSpPr>
        <p:spPr>
          <a:xfrm>
            <a:off x="4951746" y="5332107"/>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3" name="Oval 272"/>
          <p:cNvSpPr/>
          <p:nvPr/>
        </p:nvSpPr>
        <p:spPr>
          <a:xfrm>
            <a:off x="5020122" y="5400904"/>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4" name="Moon 273"/>
          <p:cNvSpPr/>
          <p:nvPr/>
        </p:nvSpPr>
        <p:spPr>
          <a:xfrm>
            <a:off x="5020122" y="5400904"/>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5" name="Rectangle 274"/>
          <p:cNvSpPr/>
          <p:nvPr/>
        </p:nvSpPr>
        <p:spPr>
          <a:xfrm>
            <a:off x="5332649" y="5332107"/>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6" name="Oval 275"/>
          <p:cNvSpPr/>
          <p:nvPr/>
        </p:nvSpPr>
        <p:spPr>
          <a:xfrm>
            <a:off x="5401025" y="5400904"/>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7" name="Moon 276"/>
          <p:cNvSpPr/>
          <p:nvPr/>
        </p:nvSpPr>
        <p:spPr>
          <a:xfrm>
            <a:off x="5401025" y="5400904"/>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8" name="Rectangle 277"/>
          <p:cNvSpPr/>
          <p:nvPr/>
        </p:nvSpPr>
        <p:spPr>
          <a:xfrm>
            <a:off x="5713553" y="5332107"/>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9" name="Oval 278"/>
          <p:cNvSpPr/>
          <p:nvPr/>
        </p:nvSpPr>
        <p:spPr>
          <a:xfrm>
            <a:off x="5781929" y="5400904"/>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0" name="Moon 279"/>
          <p:cNvSpPr/>
          <p:nvPr/>
        </p:nvSpPr>
        <p:spPr>
          <a:xfrm>
            <a:off x="5781929" y="5400904"/>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1" name="Rectangle 280"/>
          <p:cNvSpPr/>
          <p:nvPr/>
        </p:nvSpPr>
        <p:spPr>
          <a:xfrm>
            <a:off x="6094456" y="5332107"/>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2" name="Oval 281"/>
          <p:cNvSpPr/>
          <p:nvPr/>
        </p:nvSpPr>
        <p:spPr>
          <a:xfrm>
            <a:off x="6162832" y="5400904"/>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3" name="Moon 282"/>
          <p:cNvSpPr/>
          <p:nvPr/>
        </p:nvSpPr>
        <p:spPr>
          <a:xfrm>
            <a:off x="6162832" y="5400904"/>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4" name="Rectangle 283"/>
          <p:cNvSpPr/>
          <p:nvPr/>
        </p:nvSpPr>
        <p:spPr>
          <a:xfrm>
            <a:off x="6475360" y="5332107"/>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5" name="Oval 284"/>
          <p:cNvSpPr/>
          <p:nvPr/>
        </p:nvSpPr>
        <p:spPr>
          <a:xfrm>
            <a:off x="6543736" y="5400904"/>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6" name="Moon 285"/>
          <p:cNvSpPr/>
          <p:nvPr/>
        </p:nvSpPr>
        <p:spPr>
          <a:xfrm>
            <a:off x="6543736" y="5400904"/>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7" name="Rectangle 286"/>
          <p:cNvSpPr/>
          <p:nvPr/>
        </p:nvSpPr>
        <p:spPr>
          <a:xfrm>
            <a:off x="6856263" y="5332107"/>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8" name="Oval 287"/>
          <p:cNvSpPr/>
          <p:nvPr/>
        </p:nvSpPr>
        <p:spPr>
          <a:xfrm>
            <a:off x="6924639" y="5400904"/>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9" name="Moon 288"/>
          <p:cNvSpPr/>
          <p:nvPr/>
        </p:nvSpPr>
        <p:spPr>
          <a:xfrm>
            <a:off x="6924639" y="5400904"/>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0" name="Rectangle 289"/>
          <p:cNvSpPr/>
          <p:nvPr/>
        </p:nvSpPr>
        <p:spPr>
          <a:xfrm>
            <a:off x="7237167" y="5332107"/>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1" name="Oval 290"/>
          <p:cNvSpPr/>
          <p:nvPr/>
        </p:nvSpPr>
        <p:spPr>
          <a:xfrm>
            <a:off x="7305543" y="5400904"/>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2" name="Moon 291"/>
          <p:cNvSpPr/>
          <p:nvPr/>
        </p:nvSpPr>
        <p:spPr>
          <a:xfrm>
            <a:off x="7305543" y="5400904"/>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3" name="Rectangle 292"/>
          <p:cNvSpPr/>
          <p:nvPr/>
        </p:nvSpPr>
        <p:spPr>
          <a:xfrm>
            <a:off x="7618070" y="5332107"/>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4" name="Oval 293"/>
          <p:cNvSpPr/>
          <p:nvPr/>
        </p:nvSpPr>
        <p:spPr>
          <a:xfrm>
            <a:off x="7686446" y="5400904"/>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5" name="Moon 294"/>
          <p:cNvSpPr/>
          <p:nvPr/>
        </p:nvSpPr>
        <p:spPr>
          <a:xfrm>
            <a:off x="7686446" y="5400904"/>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6" name="Rectangle 295"/>
          <p:cNvSpPr/>
          <p:nvPr/>
        </p:nvSpPr>
        <p:spPr>
          <a:xfrm>
            <a:off x="7998974" y="5332107"/>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7" name="Oval 296"/>
          <p:cNvSpPr/>
          <p:nvPr/>
        </p:nvSpPr>
        <p:spPr>
          <a:xfrm>
            <a:off x="8067350" y="5400904"/>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8" name="Moon 297"/>
          <p:cNvSpPr/>
          <p:nvPr/>
        </p:nvSpPr>
        <p:spPr>
          <a:xfrm>
            <a:off x="8067350" y="5400904"/>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9" name="Rectangle 298"/>
          <p:cNvSpPr/>
          <p:nvPr/>
        </p:nvSpPr>
        <p:spPr>
          <a:xfrm>
            <a:off x="8379877" y="5332107"/>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0" name="Oval 299"/>
          <p:cNvSpPr/>
          <p:nvPr/>
        </p:nvSpPr>
        <p:spPr>
          <a:xfrm>
            <a:off x="8448253" y="5400904"/>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1" name="Moon 300"/>
          <p:cNvSpPr/>
          <p:nvPr/>
        </p:nvSpPr>
        <p:spPr>
          <a:xfrm>
            <a:off x="8448253" y="5400904"/>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2" name="Rectangle 301"/>
          <p:cNvSpPr/>
          <p:nvPr/>
        </p:nvSpPr>
        <p:spPr>
          <a:xfrm>
            <a:off x="8760781" y="5332107"/>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3" name="Oval 302"/>
          <p:cNvSpPr/>
          <p:nvPr/>
        </p:nvSpPr>
        <p:spPr>
          <a:xfrm>
            <a:off x="8829157" y="5400904"/>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4" name="Moon 303"/>
          <p:cNvSpPr/>
          <p:nvPr/>
        </p:nvSpPr>
        <p:spPr>
          <a:xfrm>
            <a:off x="8829157" y="5400904"/>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8" name="Rectangle 307"/>
          <p:cNvSpPr/>
          <p:nvPr/>
        </p:nvSpPr>
        <p:spPr>
          <a:xfrm>
            <a:off x="0" y="4951242"/>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9" name="Oval 308"/>
          <p:cNvSpPr/>
          <p:nvPr/>
        </p:nvSpPr>
        <p:spPr>
          <a:xfrm>
            <a:off x="68376" y="5020039"/>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0" name="Moon 309"/>
          <p:cNvSpPr/>
          <p:nvPr/>
        </p:nvSpPr>
        <p:spPr>
          <a:xfrm>
            <a:off x="68376" y="5020039"/>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1" name="Rectangle 310"/>
          <p:cNvSpPr/>
          <p:nvPr/>
        </p:nvSpPr>
        <p:spPr>
          <a:xfrm>
            <a:off x="380904" y="4951242"/>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2" name="Oval 311"/>
          <p:cNvSpPr/>
          <p:nvPr/>
        </p:nvSpPr>
        <p:spPr>
          <a:xfrm>
            <a:off x="449280" y="5020039"/>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3" name="Moon 312"/>
          <p:cNvSpPr/>
          <p:nvPr/>
        </p:nvSpPr>
        <p:spPr>
          <a:xfrm>
            <a:off x="449280" y="5020039"/>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4" name="Rectangle 313"/>
          <p:cNvSpPr/>
          <p:nvPr/>
        </p:nvSpPr>
        <p:spPr>
          <a:xfrm>
            <a:off x="761807" y="4951242"/>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5" name="Oval 314"/>
          <p:cNvSpPr/>
          <p:nvPr/>
        </p:nvSpPr>
        <p:spPr>
          <a:xfrm>
            <a:off x="830183" y="5020039"/>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6" name="Moon 315"/>
          <p:cNvSpPr/>
          <p:nvPr/>
        </p:nvSpPr>
        <p:spPr>
          <a:xfrm>
            <a:off x="830183" y="5020039"/>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7" name="Rectangle 316"/>
          <p:cNvSpPr/>
          <p:nvPr/>
        </p:nvSpPr>
        <p:spPr>
          <a:xfrm>
            <a:off x="1142711" y="4951242"/>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8" name="Oval 317"/>
          <p:cNvSpPr/>
          <p:nvPr/>
        </p:nvSpPr>
        <p:spPr>
          <a:xfrm>
            <a:off x="1211087" y="5020039"/>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9" name="Moon 318"/>
          <p:cNvSpPr/>
          <p:nvPr/>
        </p:nvSpPr>
        <p:spPr>
          <a:xfrm>
            <a:off x="1211087" y="5020039"/>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20" name="Rectangle 319"/>
          <p:cNvSpPr/>
          <p:nvPr/>
        </p:nvSpPr>
        <p:spPr>
          <a:xfrm>
            <a:off x="1523614" y="4951242"/>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21" name="Oval 320"/>
          <p:cNvSpPr/>
          <p:nvPr/>
        </p:nvSpPr>
        <p:spPr>
          <a:xfrm>
            <a:off x="1591990" y="5020039"/>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22" name="Moon 321"/>
          <p:cNvSpPr/>
          <p:nvPr/>
        </p:nvSpPr>
        <p:spPr>
          <a:xfrm>
            <a:off x="1591990" y="5020039"/>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23" name="Rectangle 322"/>
          <p:cNvSpPr/>
          <p:nvPr/>
        </p:nvSpPr>
        <p:spPr>
          <a:xfrm>
            <a:off x="1904518" y="4951242"/>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24" name="Oval 323"/>
          <p:cNvSpPr/>
          <p:nvPr/>
        </p:nvSpPr>
        <p:spPr>
          <a:xfrm>
            <a:off x="1972894" y="5020039"/>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25" name="Moon 324"/>
          <p:cNvSpPr/>
          <p:nvPr/>
        </p:nvSpPr>
        <p:spPr>
          <a:xfrm>
            <a:off x="1972894" y="5020039"/>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26" name="Rectangle 325"/>
          <p:cNvSpPr/>
          <p:nvPr/>
        </p:nvSpPr>
        <p:spPr>
          <a:xfrm>
            <a:off x="2285421" y="4951242"/>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27" name="Oval 326"/>
          <p:cNvSpPr/>
          <p:nvPr/>
        </p:nvSpPr>
        <p:spPr>
          <a:xfrm>
            <a:off x="2353797" y="5020039"/>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28" name="Moon 327"/>
          <p:cNvSpPr/>
          <p:nvPr/>
        </p:nvSpPr>
        <p:spPr>
          <a:xfrm>
            <a:off x="2353797" y="5020039"/>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29" name="Rectangle 328"/>
          <p:cNvSpPr/>
          <p:nvPr/>
        </p:nvSpPr>
        <p:spPr>
          <a:xfrm>
            <a:off x="2666325" y="4951242"/>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0" name="Oval 329"/>
          <p:cNvSpPr/>
          <p:nvPr/>
        </p:nvSpPr>
        <p:spPr>
          <a:xfrm>
            <a:off x="2734701" y="5020039"/>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1" name="Moon 330"/>
          <p:cNvSpPr/>
          <p:nvPr/>
        </p:nvSpPr>
        <p:spPr>
          <a:xfrm>
            <a:off x="2734701" y="5020039"/>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2" name="Rectangle 331"/>
          <p:cNvSpPr/>
          <p:nvPr/>
        </p:nvSpPr>
        <p:spPr>
          <a:xfrm>
            <a:off x="3047228" y="4951242"/>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3" name="Oval 332"/>
          <p:cNvSpPr/>
          <p:nvPr/>
        </p:nvSpPr>
        <p:spPr>
          <a:xfrm>
            <a:off x="3115604" y="5020039"/>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4" name="Moon 333"/>
          <p:cNvSpPr/>
          <p:nvPr/>
        </p:nvSpPr>
        <p:spPr>
          <a:xfrm>
            <a:off x="3115604" y="5020039"/>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5" name="Rectangle 334"/>
          <p:cNvSpPr/>
          <p:nvPr/>
        </p:nvSpPr>
        <p:spPr>
          <a:xfrm>
            <a:off x="3428132" y="4951242"/>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6" name="Oval 335"/>
          <p:cNvSpPr/>
          <p:nvPr/>
        </p:nvSpPr>
        <p:spPr>
          <a:xfrm>
            <a:off x="3496508" y="5020039"/>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7" name="Moon 336"/>
          <p:cNvSpPr/>
          <p:nvPr/>
        </p:nvSpPr>
        <p:spPr>
          <a:xfrm>
            <a:off x="3496508" y="5020039"/>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8" name="Rectangle 337"/>
          <p:cNvSpPr/>
          <p:nvPr/>
        </p:nvSpPr>
        <p:spPr>
          <a:xfrm>
            <a:off x="3809035" y="4951242"/>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9" name="Oval 338"/>
          <p:cNvSpPr/>
          <p:nvPr/>
        </p:nvSpPr>
        <p:spPr>
          <a:xfrm>
            <a:off x="3877411" y="5020039"/>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0" name="Moon 339"/>
          <p:cNvSpPr/>
          <p:nvPr/>
        </p:nvSpPr>
        <p:spPr>
          <a:xfrm>
            <a:off x="3877411" y="5020039"/>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1" name="Rectangle 340"/>
          <p:cNvSpPr/>
          <p:nvPr/>
        </p:nvSpPr>
        <p:spPr>
          <a:xfrm>
            <a:off x="4189939" y="4951242"/>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342" name="Oval 341"/>
          <p:cNvSpPr/>
          <p:nvPr/>
        </p:nvSpPr>
        <p:spPr>
          <a:xfrm>
            <a:off x="4258315" y="5020039"/>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3" name="Moon 342"/>
          <p:cNvSpPr/>
          <p:nvPr/>
        </p:nvSpPr>
        <p:spPr>
          <a:xfrm>
            <a:off x="4258315" y="5020039"/>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4" name="Rectangle 343"/>
          <p:cNvSpPr/>
          <p:nvPr/>
        </p:nvSpPr>
        <p:spPr>
          <a:xfrm>
            <a:off x="4570842" y="4951242"/>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5" name="Oval 344"/>
          <p:cNvSpPr/>
          <p:nvPr/>
        </p:nvSpPr>
        <p:spPr>
          <a:xfrm>
            <a:off x="4639218" y="5020039"/>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6" name="Moon 345"/>
          <p:cNvSpPr/>
          <p:nvPr/>
        </p:nvSpPr>
        <p:spPr>
          <a:xfrm>
            <a:off x="4639218" y="5020039"/>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7" name="Rectangle 346"/>
          <p:cNvSpPr/>
          <p:nvPr/>
        </p:nvSpPr>
        <p:spPr>
          <a:xfrm>
            <a:off x="4951746" y="4951242"/>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8" name="Oval 347"/>
          <p:cNvSpPr/>
          <p:nvPr/>
        </p:nvSpPr>
        <p:spPr>
          <a:xfrm>
            <a:off x="5020122" y="5020039"/>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9" name="Moon 348"/>
          <p:cNvSpPr/>
          <p:nvPr/>
        </p:nvSpPr>
        <p:spPr>
          <a:xfrm>
            <a:off x="5020122" y="5020039"/>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50" name="Rectangle 349"/>
          <p:cNvSpPr/>
          <p:nvPr/>
        </p:nvSpPr>
        <p:spPr>
          <a:xfrm>
            <a:off x="5332649" y="4951242"/>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51" name="Oval 350"/>
          <p:cNvSpPr/>
          <p:nvPr/>
        </p:nvSpPr>
        <p:spPr>
          <a:xfrm>
            <a:off x="5401025" y="5020039"/>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52" name="Moon 351"/>
          <p:cNvSpPr/>
          <p:nvPr/>
        </p:nvSpPr>
        <p:spPr>
          <a:xfrm>
            <a:off x="5401025" y="5020039"/>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53" name="Rectangle 352"/>
          <p:cNvSpPr/>
          <p:nvPr/>
        </p:nvSpPr>
        <p:spPr>
          <a:xfrm>
            <a:off x="5713553" y="4951242"/>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54" name="Oval 353"/>
          <p:cNvSpPr/>
          <p:nvPr/>
        </p:nvSpPr>
        <p:spPr>
          <a:xfrm>
            <a:off x="5781929" y="5020039"/>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55" name="Moon 354"/>
          <p:cNvSpPr/>
          <p:nvPr/>
        </p:nvSpPr>
        <p:spPr>
          <a:xfrm>
            <a:off x="5781929" y="5020039"/>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56" name="Rectangle 355"/>
          <p:cNvSpPr/>
          <p:nvPr/>
        </p:nvSpPr>
        <p:spPr>
          <a:xfrm>
            <a:off x="6094456" y="4951242"/>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57" name="Oval 356"/>
          <p:cNvSpPr/>
          <p:nvPr/>
        </p:nvSpPr>
        <p:spPr>
          <a:xfrm>
            <a:off x="6162832" y="5020039"/>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58" name="Moon 357"/>
          <p:cNvSpPr/>
          <p:nvPr/>
        </p:nvSpPr>
        <p:spPr>
          <a:xfrm>
            <a:off x="6162832" y="5020039"/>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59" name="Rectangle 358"/>
          <p:cNvSpPr/>
          <p:nvPr/>
        </p:nvSpPr>
        <p:spPr>
          <a:xfrm>
            <a:off x="6475360" y="4951242"/>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60" name="Oval 359"/>
          <p:cNvSpPr/>
          <p:nvPr/>
        </p:nvSpPr>
        <p:spPr>
          <a:xfrm>
            <a:off x="6543736" y="5020039"/>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61" name="Moon 360"/>
          <p:cNvSpPr/>
          <p:nvPr/>
        </p:nvSpPr>
        <p:spPr>
          <a:xfrm>
            <a:off x="6543736" y="5020039"/>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62" name="Rectangle 361"/>
          <p:cNvSpPr/>
          <p:nvPr/>
        </p:nvSpPr>
        <p:spPr>
          <a:xfrm>
            <a:off x="6856263" y="4951242"/>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63" name="Oval 362"/>
          <p:cNvSpPr/>
          <p:nvPr/>
        </p:nvSpPr>
        <p:spPr>
          <a:xfrm>
            <a:off x="6924639" y="5020039"/>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64" name="Moon 363"/>
          <p:cNvSpPr/>
          <p:nvPr/>
        </p:nvSpPr>
        <p:spPr>
          <a:xfrm>
            <a:off x="6924639" y="5020039"/>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65" name="Rectangle 364"/>
          <p:cNvSpPr/>
          <p:nvPr/>
        </p:nvSpPr>
        <p:spPr>
          <a:xfrm>
            <a:off x="7237167" y="4951242"/>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366" name="Oval 365"/>
          <p:cNvSpPr/>
          <p:nvPr/>
        </p:nvSpPr>
        <p:spPr>
          <a:xfrm>
            <a:off x="7305543" y="5020039"/>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67" name="Moon 366"/>
          <p:cNvSpPr/>
          <p:nvPr/>
        </p:nvSpPr>
        <p:spPr>
          <a:xfrm>
            <a:off x="7305543" y="5020039"/>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68" name="Rectangle 367"/>
          <p:cNvSpPr/>
          <p:nvPr/>
        </p:nvSpPr>
        <p:spPr>
          <a:xfrm>
            <a:off x="7618070" y="4951242"/>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369" name="Oval 368"/>
          <p:cNvSpPr/>
          <p:nvPr/>
        </p:nvSpPr>
        <p:spPr>
          <a:xfrm>
            <a:off x="7686446" y="5020039"/>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70" name="Moon 369"/>
          <p:cNvSpPr/>
          <p:nvPr/>
        </p:nvSpPr>
        <p:spPr>
          <a:xfrm>
            <a:off x="7686446" y="5020039"/>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71" name="Rectangle 370"/>
          <p:cNvSpPr/>
          <p:nvPr/>
        </p:nvSpPr>
        <p:spPr>
          <a:xfrm>
            <a:off x="7998974" y="4951242"/>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72" name="Oval 371"/>
          <p:cNvSpPr/>
          <p:nvPr/>
        </p:nvSpPr>
        <p:spPr>
          <a:xfrm>
            <a:off x="8067350" y="5020039"/>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73" name="Moon 372"/>
          <p:cNvSpPr/>
          <p:nvPr/>
        </p:nvSpPr>
        <p:spPr>
          <a:xfrm>
            <a:off x="8067350" y="5020039"/>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74" name="Rectangle 373"/>
          <p:cNvSpPr/>
          <p:nvPr/>
        </p:nvSpPr>
        <p:spPr>
          <a:xfrm>
            <a:off x="8379877" y="4951242"/>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75" name="Oval 374"/>
          <p:cNvSpPr/>
          <p:nvPr/>
        </p:nvSpPr>
        <p:spPr>
          <a:xfrm>
            <a:off x="8448253" y="5020039"/>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76" name="Moon 375"/>
          <p:cNvSpPr/>
          <p:nvPr/>
        </p:nvSpPr>
        <p:spPr>
          <a:xfrm>
            <a:off x="8448253" y="5020039"/>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77" name="Rectangle 376"/>
          <p:cNvSpPr/>
          <p:nvPr/>
        </p:nvSpPr>
        <p:spPr>
          <a:xfrm>
            <a:off x="8760781" y="4951242"/>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78" name="Oval 377"/>
          <p:cNvSpPr/>
          <p:nvPr/>
        </p:nvSpPr>
        <p:spPr>
          <a:xfrm>
            <a:off x="8829157" y="5020039"/>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79" name="Moon 378"/>
          <p:cNvSpPr/>
          <p:nvPr/>
        </p:nvSpPr>
        <p:spPr>
          <a:xfrm>
            <a:off x="8829157" y="5020039"/>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83" name="Rectangle 382"/>
          <p:cNvSpPr/>
          <p:nvPr/>
        </p:nvSpPr>
        <p:spPr>
          <a:xfrm>
            <a:off x="0" y="4570377"/>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84" name="Oval 383"/>
          <p:cNvSpPr/>
          <p:nvPr/>
        </p:nvSpPr>
        <p:spPr>
          <a:xfrm>
            <a:off x="68376" y="4639174"/>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85" name="Moon 384"/>
          <p:cNvSpPr/>
          <p:nvPr/>
        </p:nvSpPr>
        <p:spPr>
          <a:xfrm>
            <a:off x="68376" y="4639174"/>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86" name="Rectangle 385"/>
          <p:cNvSpPr/>
          <p:nvPr/>
        </p:nvSpPr>
        <p:spPr>
          <a:xfrm>
            <a:off x="380904" y="4570377"/>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387" name="Oval 386"/>
          <p:cNvSpPr/>
          <p:nvPr/>
        </p:nvSpPr>
        <p:spPr>
          <a:xfrm>
            <a:off x="449280" y="4639174"/>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88" name="Moon 387"/>
          <p:cNvSpPr/>
          <p:nvPr/>
        </p:nvSpPr>
        <p:spPr>
          <a:xfrm>
            <a:off x="449280" y="4639174"/>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89" name="Rectangle 388"/>
          <p:cNvSpPr/>
          <p:nvPr/>
        </p:nvSpPr>
        <p:spPr>
          <a:xfrm>
            <a:off x="761807" y="4570377"/>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90" name="Oval 389"/>
          <p:cNvSpPr/>
          <p:nvPr/>
        </p:nvSpPr>
        <p:spPr>
          <a:xfrm>
            <a:off x="830183" y="4639174"/>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91" name="Moon 390"/>
          <p:cNvSpPr/>
          <p:nvPr/>
        </p:nvSpPr>
        <p:spPr>
          <a:xfrm>
            <a:off x="830183" y="4639174"/>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92" name="Rectangle 391"/>
          <p:cNvSpPr/>
          <p:nvPr/>
        </p:nvSpPr>
        <p:spPr>
          <a:xfrm>
            <a:off x="1142711" y="4570377"/>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93" name="Oval 392"/>
          <p:cNvSpPr/>
          <p:nvPr/>
        </p:nvSpPr>
        <p:spPr>
          <a:xfrm>
            <a:off x="1211087" y="4639174"/>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94" name="Moon 393"/>
          <p:cNvSpPr/>
          <p:nvPr/>
        </p:nvSpPr>
        <p:spPr>
          <a:xfrm>
            <a:off x="1211087" y="4639174"/>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95" name="Rectangle 394"/>
          <p:cNvSpPr/>
          <p:nvPr/>
        </p:nvSpPr>
        <p:spPr>
          <a:xfrm>
            <a:off x="1523614" y="4570377"/>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96" name="Oval 395"/>
          <p:cNvSpPr/>
          <p:nvPr/>
        </p:nvSpPr>
        <p:spPr>
          <a:xfrm>
            <a:off x="1591990" y="4639174"/>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97" name="Moon 396"/>
          <p:cNvSpPr/>
          <p:nvPr/>
        </p:nvSpPr>
        <p:spPr>
          <a:xfrm>
            <a:off x="1591990" y="4639174"/>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98" name="Rectangle 397"/>
          <p:cNvSpPr/>
          <p:nvPr/>
        </p:nvSpPr>
        <p:spPr>
          <a:xfrm>
            <a:off x="1904518" y="4570377"/>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399" name="Oval 398"/>
          <p:cNvSpPr/>
          <p:nvPr/>
        </p:nvSpPr>
        <p:spPr>
          <a:xfrm>
            <a:off x="1972894" y="4639174"/>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00" name="Moon 399"/>
          <p:cNvSpPr/>
          <p:nvPr/>
        </p:nvSpPr>
        <p:spPr>
          <a:xfrm>
            <a:off x="1972894" y="4639174"/>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01" name="Rectangle 400"/>
          <p:cNvSpPr/>
          <p:nvPr/>
        </p:nvSpPr>
        <p:spPr>
          <a:xfrm>
            <a:off x="2285421" y="4570377"/>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02" name="Oval 401"/>
          <p:cNvSpPr/>
          <p:nvPr/>
        </p:nvSpPr>
        <p:spPr>
          <a:xfrm>
            <a:off x="2353797" y="4639174"/>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03" name="Moon 402"/>
          <p:cNvSpPr/>
          <p:nvPr/>
        </p:nvSpPr>
        <p:spPr>
          <a:xfrm>
            <a:off x="2353797" y="4639174"/>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04" name="Rectangle 403"/>
          <p:cNvSpPr/>
          <p:nvPr/>
        </p:nvSpPr>
        <p:spPr>
          <a:xfrm>
            <a:off x="2666325" y="4570377"/>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05" name="Oval 404"/>
          <p:cNvSpPr/>
          <p:nvPr/>
        </p:nvSpPr>
        <p:spPr>
          <a:xfrm>
            <a:off x="2734701" y="4639174"/>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06" name="Moon 405"/>
          <p:cNvSpPr/>
          <p:nvPr/>
        </p:nvSpPr>
        <p:spPr>
          <a:xfrm>
            <a:off x="2734701" y="4639174"/>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07" name="Rectangle 406"/>
          <p:cNvSpPr/>
          <p:nvPr/>
        </p:nvSpPr>
        <p:spPr>
          <a:xfrm>
            <a:off x="3047228" y="4570377"/>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08" name="Oval 407"/>
          <p:cNvSpPr/>
          <p:nvPr/>
        </p:nvSpPr>
        <p:spPr>
          <a:xfrm>
            <a:off x="3115604" y="4639174"/>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09" name="Moon 408"/>
          <p:cNvSpPr/>
          <p:nvPr/>
        </p:nvSpPr>
        <p:spPr>
          <a:xfrm>
            <a:off x="3115604" y="4639174"/>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10" name="Rectangle 409"/>
          <p:cNvSpPr/>
          <p:nvPr/>
        </p:nvSpPr>
        <p:spPr>
          <a:xfrm>
            <a:off x="3428132" y="4570377"/>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11" name="Oval 410"/>
          <p:cNvSpPr/>
          <p:nvPr/>
        </p:nvSpPr>
        <p:spPr>
          <a:xfrm>
            <a:off x="3496508" y="4639174"/>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12" name="Moon 411"/>
          <p:cNvSpPr/>
          <p:nvPr/>
        </p:nvSpPr>
        <p:spPr>
          <a:xfrm>
            <a:off x="3496508" y="4639174"/>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13" name="Rectangle 412"/>
          <p:cNvSpPr/>
          <p:nvPr/>
        </p:nvSpPr>
        <p:spPr>
          <a:xfrm>
            <a:off x="3809035" y="4570377"/>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14" name="Oval 413"/>
          <p:cNvSpPr/>
          <p:nvPr/>
        </p:nvSpPr>
        <p:spPr>
          <a:xfrm>
            <a:off x="3877411" y="4639174"/>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15" name="Moon 414"/>
          <p:cNvSpPr/>
          <p:nvPr/>
        </p:nvSpPr>
        <p:spPr>
          <a:xfrm>
            <a:off x="3877411" y="4639174"/>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16" name="Rectangle 415"/>
          <p:cNvSpPr/>
          <p:nvPr/>
        </p:nvSpPr>
        <p:spPr>
          <a:xfrm>
            <a:off x="4189939" y="4570377"/>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17" name="Oval 416"/>
          <p:cNvSpPr/>
          <p:nvPr/>
        </p:nvSpPr>
        <p:spPr>
          <a:xfrm>
            <a:off x="4258315" y="4639174"/>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18" name="Moon 417"/>
          <p:cNvSpPr/>
          <p:nvPr/>
        </p:nvSpPr>
        <p:spPr>
          <a:xfrm>
            <a:off x="4258315" y="4639174"/>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19" name="Rectangle 418"/>
          <p:cNvSpPr/>
          <p:nvPr/>
        </p:nvSpPr>
        <p:spPr>
          <a:xfrm>
            <a:off x="4570842" y="4570377"/>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420" name="Oval 419"/>
          <p:cNvSpPr/>
          <p:nvPr/>
        </p:nvSpPr>
        <p:spPr>
          <a:xfrm>
            <a:off x="4639218" y="4639174"/>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21" name="Moon 420"/>
          <p:cNvSpPr/>
          <p:nvPr/>
        </p:nvSpPr>
        <p:spPr>
          <a:xfrm>
            <a:off x="4639218" y="4639174"/>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22" name="Rectangle 421"/>
          <p:cNvSpPr/>
          <p:nvPr/>
        </p:nvSpPr>
        <p:spPr>
          <a:xfrm>
            <a:off x="4951746" y="4570377"/>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23" name="Oval 422"/>
          <p:cNvSpPr/>
          <p:nvPr/>
        </p:nvSpPr>
        <p:spPr>
          <a:xfrm>
            <a:off x="5020122" y="4639174"/>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24" name="Moon 423"/>
          <p:cNvSpPr/>
          <p:nvPr/>
        </p:nvSpPr>
        <p:spPr>
          <a:xfrm>
            <a:off x="5020122" y="4639174"/>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25" name="Rectangle 424"/>
          <p:cNvSpPr/>
          <p:nvPr/>
        </p:nvSpPr>
        <p:spPr>
          <a:xfrm>
            <a:off x="5332649" y="4570377"/>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26" name="Oval 425"/>
          <p:cNvSpPr/>
          <p:nvPr/>
        </p:nvSpPr>
        <p:spPr>
          <a:xfrm>
            <a:off x="5401025" y="4639174"/>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27" name="Moon 426"/>
          <p:cNvSpPr/>
          <p:nvPr/>
        </p:nvSpPr>
        <p:spPr>
          <a:xfrm>
            <a:off x="5401025" y="4639174"/>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28" name="Rectangle 427"/>
          <p:cNvSpPr/>
          <p:nvPr/>
        </p:nvSpPr>
        <p:spPr>
          <a:xfrm>
            <a:off x="5713553" y="4570377"/>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29" name="Oval 428"/>
          <p:cNvSpPr/>
          <p:nvPr/>
        </p:nvSpPr>
        <p:spPr>
          <a:xfrm>
            <a:off x="5781929" y="4639174"/>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30" name="Moon 429"/>
          <p:cNvSpPr/>
          <p:nvPr/>
        </p:nvSpPr>
        <p:spPr>
          <a:xfrm>
            <a:off x="5781929" y="4639174"/>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31" name="Rectangle 430"/>
          <p:cNvSpPr/>
          <p:nvPr/>
        </p:nvSpPr>
        <p:spPr>
          <a:xfrm>
            <a:off x="6094456" y="4570377"/>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32" name="Oval 431"/>
          <p:cNvSpPr/>
          <p:nvPr/>
        </p:nvSpPr>
        <p:spPr>
          <a:xfrm>
            <a:off x="6162832" y="4639174"/>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33" name="Moon 432"/>
          <p:cNvSpPr/>
          <p:nvPr/>
        </p:nvSpPr>
        <p:spPr>
          <a:xfrm>
            <a:off x="6162832" y="4639174"/>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34" name="Rectangle 433"/>
          <p:cNvSpPr/>
          <p:nvPr/>
        </p:nvSpPr>
        <p:spPr>
          <a:xfrm>
            <a:off x="6475360" y="4570377"/>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35" name="Oval 434"/>
          <p:cNvSpPr/>
          <p:nvPr/>
        </p:nvSpPr>
        <p:spPr>
          <a:xfrm>
            <a:off x="6543736" y="4639174"/>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36" name="Moon 435"/>
          <p:cNvSpPr/>
          <p:nvPr/>
        </p:nvSpPr>
        <p:spPr>
          <a:xfrm>
            <a:off x="6543736" y="4639174"/>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37" name="Rectangle 436"/>
          <p:cNvSpPr/>
          <p:nvPr/>
        </p:nvSpPr>
        <p:spPr>
          <a:xfrm>
            <a:off x="6856263" y="4570377"/>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38" name="Oval 437"/>
          <p:cNvSpPr/>
          <p:nvPr/>
        </p:nvSpPr>
        <p:spPr>
          <a:xfrm>
            <a:off x="6924639" y="4639174"/>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39" name="Moon 438"/>
          <p:cNvSpPr/>
          <p:nvPr/>
        </p:nvSpPr>
        <p:spPr>
          <a:xfrm>
            <a:off x="6924639" y="4639174"/>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40" name="Rectangle 439"/>
          <p:cNvSpPr/>
          <p:nvPr/>
        </p:nvSpPr>
        <p:spPr>
          <a:xfrm>
            <a:off x="7237167" y="4570377"/>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441" name="Oval 440"/>
          <p:cNvSpPr/>
          <p:nvPr/>
        </p:nvSpPr>
        <p:spPr>
          <a:xfrm>
            <a:off x="7305543" y="4639174"/>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42" name="Moon 441"/>
          <p:cNvSpPr/>
          <p:nvPr/>
        </p:nvSpPr>
        <p:spPr>
          <a:xfrm>
            <a:off x="7305543" y="4639174"/>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43" name="Rectangle 442"/>
          <p:cNvSpPr/>
          <p:nvPr/>
        </p:nvSpPr>
        <p:spPr>
          <a:xfrm>
            <a:off x="7618070" y="4570377"/>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444" name="Oval 443"/>
          <p:cNvSpPr/>
          <p:nvPr/>
        </p:nvSpPr>
        <p:spPr>
          <a:xfrm>
            <a:off x="7686446" y="4639174"/>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45" name="Moon 444"/>
          <p:cNvSpPr/>
          <p:nvPr/>
        </p:nvSpPr>
        <p:spPr>
          <a:xfrm>
            <a:off x="7686446" y="4639174"/>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46" name="Rectangle 445"/>
          <p:cNvSpPr/>
          <p:nvPr/>
        </p:nvSpPr>
        <p:spPr>
          <a:xfrm>
            <a:off x="7998974" y="4570377"/>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47" name="Oval 446"/>
          <p:cNvSpPr/>
          <p:nvPr/>
        </p:nvSpPr>
        <p:spPr>
          <a:xfrm>
            <a:off x="8067350" y="4639174"/>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48" name="Moon 447"/>
          <p:cNvSpPr/>
          <p:nvPr/>
        </p:nvSpPr>
        <p:spPr>
          <a:xfrm>
            <a:off x="8067350" y="4639174"/>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49" name="Rectangle 448"/>
          <p:cNvSpPr/>
          <p:nvPr/>
        </p:nvSpPr>
        <p:spPr>
          <a:xfrm>
            <a:off x="8379877" y="4570377"/>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50" name="Oval 449"/>
          <p:cNvSpPr/>
          <p:nvPr/>
        </p:nvSpPr>
        <p:spPr>
          <a:xfrm>
            <a:off x="8448253" y="4639174"/>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51" name="Moon 450"/>
          <p:cNvSpPr/>
          <p:nvPr/>
        </p:nvSpPr>
        <p:spPr>
          <a:xfrm>
            <a:off x="8448253" y="4639174"/>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52" name="Rectangle 451"/>
          <p:cNvSpPr/>
          <p:nvPr/>
        </p:nvSpPr>
        <p:spPr>
          <a:xfrm>
            <a:off x="8760781" y="4570377"/>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453" name="Oval 452"/>
          <p:cNvSpPr/>
          <p:nvPr/>
        </p:nvSpPr>
        <p:spPr>
          <a:xfrm>
            <a:off x="8829157" y="4639174"/>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54" name="Moon 453"/>
          <p:cNvSpPr/>
          <p:nvPr/>
        </p:nvSpPr>
        <p:spPr>
          <a:xfrm>
            <a:off x="8829157" y="4639174"/>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58" name="Rectangle 457"/>
          <p:cNvSpPr/>
          <p:nvPr/>
        </p:nvSpPr>
        <p:spPr>
          <a:xfrm>
            <a:off x="0" y="418951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59" name="Oval 458"/>
          <p:cNvSpPr/>
          <p:nvPr/>
        </p:nvSpPr>
        <p:spPr>
          <a:xfrm>
            <a:off x="68376" y="425831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60" name="Moon 459"/>
          <p:cNvSpPr/>
          <p:nvPr/>
        </p:nvSpPr>
        <p:spPr>
          <a:xfrm>
            <a:off x="68376" y="425831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61" name="Rectangle 460"/>
          <p:cNvSpPr/>
          <p:nvPr/>
        </p:nvSpPr>
        <p:spPr>
          <a:xfrm>
            <a:off x="380904" y="418951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62" name="Oval 461"/>
          <p:cNvSpPr/>
          <p:nvPr/>
        </p:nvSpPr>
        <p:spPr>
          <a:xfrm>
            <a:off x="449280" y="425831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63" name="Moon 462"/>
          <p:cNvSpPr/>
          <p:nvPr/>
        </p:nvSpPr>
        <p:spPr>
          <a:xfrm>
            <a:off x="449280" y="425831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64" name="Rectangle 463"/>
          <p:cNvSpPr/>
          <p:nvPr/>
        </p:nvSpPr>
        <p:spPr>
          <a:xfrm>
            <a:off x="761807" y="418951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65" name="Oval 464"/>
          <p:cNvSpPr/>
          <p:nvPr/>
        </p:nvSpPr>
        <p:spPr>
          <a:xfrm>
            <a:off x="830183" y="425831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66" name="Moon 465"/>
          <p:cNvSpPr/>
          <p:nvPr/>
        </p:nvSpPr>
        <p:spPr>
          <a:xfrm>
            <a:off x="830183" y="425831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67" name="Rectangle 466"/>
          <p:cNvSpPr/>
          <p:nvPr/>
        </p:nvSpPr>
        <p:spPr>
          <a:xfrm>
            <a:off x="1142711" y="418951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68" name="Oval 467"/>
          <p:cNvSpPr/>
          <p:nvPr/>
        </p:nvSpPr>
        <p:spPr>
          <a:xfrm>
            <a:off x="1211087" y="425831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69" name="Moon 468"/>
          <p:cNvSpPr/>
          <p:nvPr/>
        </p:nvSpPr>
        <p:spPr>
          <a:xfrm>
            <a:off x="1211087" y="425831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70" name="Rectangle 469"/>
          <p:cNvSpPr/>
          <p:nvPr/>
        </p:nvSpPr>
        <p:spPr>
          <a:xfrm>
            <a:off x="1523614" y="418951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71" name="Oval 470"/>
          <p:cNvSpPr/>
          <p:nvPr/>
        </p:nvSpPr>
        <p:spPr>
          <a:xfrm>
            <a:off x="1591990" y="425831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72" name="Moon 471"/>
          <p:cNvSpPr/>
          <p:nvPr/>
        </p:nvSpPr>
        <p:spPr>
          <a:xfrm>
            <a:off x="1591990" y="425831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73" name="Rectangle 472"/>
          <p:cNvSpPr/>
          <p:nvPr/>
        </p:nvSpPr>
        <p:spPr>
          <a:xfrm>
            <a:off x="1904518" y="418951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74" name="Oval 473"/>
          <p:cNvSpPr/>
          <p:nvPr/>
        </p:nvSpPr>
        <p:spPr>
          <a:xfrm>
            <a:off x="1972894" y="425831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75" name="Moon 474"/>
          <p:cNvSpPr/>
          <p:nvPr/>
        </p:nvSpPr>
        <p:spPr>
          <a:xfrm>
            <a:off x="1972894" y="425831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76" name="Rectangle 475"/>
          <p:cNvSpPr/>
          <p:nvPr/>
        </p:nvSpPr>
        <p:spPr>
          <a:xfrm>
            <a:off x="2285421" y="418951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77" name="Oval 476"/>
          <p:cNvSpPr/>
          <p:nvPr/>
        </p:nvSpPr>
        <p:spPr>
          <a:xfrm>
            <a:off x="2353797" y="425831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78" name="Moon 477"/>
          <p:cNvSpPr/>
          <p:nvPr/>
        </p:nvSpPr>
        <p:spPr>
          <a:xfrm>
            <a:off x="2353797" y="425831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79" name="Rectangle 478"/>
          <p:cNvSpPr/>
          <p:nvPr/>
        </p:nvSpPr>
        <p:spPr>
          <a:xfrm>
            <a:off x="2666325" y="418951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80" name="Oval 479"/>
          <p:cNvSpPr/>
          <p:nvPr/>
        </p:nvSpPr>
        <p:spPr>
          <a:xfrm>
            <a:off x="2734701" y="425831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81" name="Moon 480"/>
          <p:cNvSpPr/>
          <p:nvPr/>
        </p:nvSpPr>
        <p:spPr>
          <a:xfrm>
            <a:off x="2734701" y="425831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82" name="Rectangle 481"/>
          <p:cNvSpPr/>
          <p:nvPr/>
        </p:nvSpPr>
        <p:spPr>
          <a:xfrm>
            <a:off x="3047228" y="418951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83" name="Oval 482"/>
          <p:cNvSpPr/>
          <p:nvPr/>
        </p:nvSpPr>
        <p:spPr>
          <a:xfrm>
            <a:off x="3115604" y="425831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84" name="Moon 483"/>
          <p:cNvSpPr/>
          <p:nvPr/>
        </p:nvSpPr>
        <p:spPr>
          <a:xfrm>
            <a:off x="3115604" y="425831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85" name="Rectangle 484"/>
          <p:cNvSpPr/>
          <p:nvPr/>
        </p:nvSpPr>
        <p:spPr>
          <a:xfrm>
            <a:off x="3428132" y="418951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86" name="Oval 485"/>
          <p:cNvSpPr/>
          <p:nvPr/>
        </p:nvSpPr>
        <p:spPr>
          <a:xfrm>
            <a:off x="3496508" y="425831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87" name="Moon 486"/>
          <p:cNvSpPr/>
          <p:nvPr/>
        </p:nvSpPr>
        <p:spPr>
          <a:xfrm>
            <a:off x="3496508" y="425831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88" name="Rectangle 487"/>
          <p:cNvSpPr/>
          <p:nvPr/>
        </p:nvSpPr>
        <p:spPr>
          <a:xfrm>
            <a:off x="3809035" y="418951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89" name="Oval 488"/>
          <p:cNvSpPr/>
          <p:nvPr/>
        </p:nvSpPr>
        <p:spPr>
          <a:xfrm>
            <a:off x="3877411" y="425831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90" name="Moon 489"/>
          <p:cNvSpPr/>
          <p:nvPr/>
        </p:nvSpPr>
        <p:spPr>
          <a:xfrm>
            <a:off x="3877411" y="425831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91" name="Rectangle 490"/>
          <p:cNvSpPr/>
          <p:nvPr/>
        </p:nvSpPr>
        <p:spPr>
          <a:xfrm>
            <a:off x="4189939" y="418951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92" name="Oval 491"/>
          <p:cNvSpPr/>
          <p:nvPr/>
        </p:nvSpPr>
        <p:spPr>
          <a:xfrm>
            <a:off x="4258315" y="425831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93" name="Moon 492"/>
          <p:cNvSpPr/>
          <p:nvPr/>
        </p:nvSpPr>
        <p:spPr>
          <a:xfrm>
            <a:off x="4258315" y="425831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94" name="Rectangle 493"/>
          <p:cNvSpPr/>
          <p:nvPr/>
        </p:nvSpPr>
        <p:spPr>
          <a:xfrm>
            <a:off x="4570842" y="418951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95" name="Oval 494"/>
          <p:cNvSpPr/>
          <p:nvPr/>
        </p:nvSpPr>
        <p:spPr>
          <a:xfrm>
            <a:off x="4639218" y="425831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96" name="Moon 495"/>
          <p:cNvSpPr/>
          <p:nvPr/>
        </p:nvSpPr>
        <p:spPr>
          <a:xfrm>
            <a:off x="4639218" y="425831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97" name="Rectangle 496"/>
          <p:cNvSpPr/>
          <p:nvPr/>
        </p:nvSpPr>
        <p:spPr>
          <a:xfrm>
            <a:off x="4951746" y="418951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498" name="Oval 497"/>
          <p:cNvSpPr/>
          <p:nvPr/>
        </p:nvSpPr>
        <p:spPr>
          <a:xfrm>
            <a:off x="5020122" y="425831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99" name="Moon 498"/>
          <p:cNvSpPr/>
          <p:nvPr/>
        </p:nvSpPr>
        <p:spPr>
          <a:xfrm>
            <a:off x="5020122" y="425831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00" name="Rectangle 499"/>
          <p:cNvSpPr/>
          <p:nvPr/>
        </p:nvSpPr>
        <p:spPr>
          <a:xfrm>
            <a:off x="5332649" y="418951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501" name="Oval 500"/>
          <p:cNvSpPr/>
          <p:nvPr/>
        </p:nvSpPr>
        <p:spPr>
          <a:xfrm>
            <a:off x="5401025" y="425831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02" name="Moon 501"/>
          <p:cNvSpPr/>
          <p:nvPr/>
        </p:nvSpPr>
        <p:spPr>
          <a:xfrm>
            <a:off x="5401025" y="425831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03" name="Rectangle 502"/>
          <p:cNvSpPr/>
          <p:nvPr/>
        </p:nvSpPr>
        <p:spPr>
          <a:xfrm>
            <a:off x="5713553" y="418951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04" name="Oval 503"/>
          <p:cNvSpPr/>
          <p:nvPr/>
        </p:nvSpPr>
        <p:spPr>
          <a:xfrm>
            <a:off x="5781929" y="425831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05" name="Moon 504"/>
          <p:cNvSpPr/>
          <p:nvPr/>
        </p:nvSpPr>
        <p:spPr>
          <a:xfrm>
            <a:off x="5781929" y="425831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06" name="Rectangle 505"/>
          <p:cNvSpPr/>
          <p:nvPr/>
        </p:nvSpPr>
        <p:spPr>
          <a:xfrm>
            <a:off x="6094456" y="418951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07" name="Oval 506"/>
          <p:cNvSpPr/>
          <p:nvPr/>
        </p:nvSpPr>
        <p:spPr>
          <a:xfrm>
            <a:off x="6162832" y="425831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08" name="Moon 507"/>
          <p:cNvSpPr/>
          <p:nvPr/>
        </p:nvSpPr>
        <p:spPr>
          <a:xfrm>
            <a:off x="6162832" y="425831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09" name="Rectangle 508"/>
          <p:cNvSpPr/>
          <p:nvPr/>
        </p:nvSpPr>
        <p:spPr>
          <a:xfrm>
            <a:off x="6475360" y="418951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10" name="Oval 509"/>
          <p:cNvSpPr/>
          <p:nvPr/>
        </p:nvSpPr>
        <p:spPr>
          <a:xfrm>
            <a:off x="6543736" y="425831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11" name="Moon 510"/>
          <p:cNvSpPr/>
          <p:nvPr/>
        </p:nvSpPr>
        <p:spPr>
          <a:xfrm>
            <a:off x="6543736" y="425831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12" name="Rectangle 511"/>
          <p:cNvSpPr/>
          <p:nvPr/>
        </p:nvSpPr>
        <p:spPr>
          <a:xfrm>
            <a:off x="6856263" y="418951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13" name="Oval 512"/>
          <p:cNvSpPr/>
          <p:nvPr/>
        </p:nvSpPr>
        <p:spPr>
          <a:xfrm>
            <a:off x="6924639" y="425831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14" name="Moon 513"/>
          <p:cNvSpPr/>
          <p:nvPr/>
        </p:nvSpPr>
        <p:spPr>
          <a:xfrm>
            <a:off x="6924639" y="425831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15" name="Rectangle 514"/>
          <p:cNvSpPr/>
          <p:nvPr/>
        </p:nvSpPr>
        <p:spPr>
          <a:xfrm>
            <a:off x="7237167" y="418951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516" name="Oval 515"/>
          <p:cNvSpPr/>
          <p:nvPr/>
        </p:nvSpPr>
        <p:spPr>
          <a:xfrm>
            <a:off x="7305543" y="425831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17" name="Moon 516"/>
          <p:cNvSpPr/>
          <p:nvPr/>
        </p:nvSpPr>
        <p:spPr>
          <a:xfrm>
            <a:off x="7305543" y="425831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18" name="Rectangle 517"/>
          <p:cNvSpPr/>
          <p:nvPr/>
        </p:nvSpPr>
        <p:spPr>
          <a:xfrm>
            <a:off x="7618070" y="418951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519" name="Oval 518"/>
          <p:cNvSpPr/>
          <p:nvPr/>
        </p:nvSpPr>
        <p:spPr>
          <a:xfrm>
            <a:off x="7686446" y="425831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20" name="Moon 519"/>
          <p:cNvSpPr/>
          <p:nvPr/>
        </p:nvSpPr>
        <p:spPr>
          <a:xfrm>
            <a:off x="7686446" y="425831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21" name="Rectangle 520"/>
          <p:cNvSpPr/>
          <p:nvPr/>
        </p:nvSpPr>
        <p:spPr>
          <a:xfrm>
            <a:off x="7998974" y="418951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22" name="Oval 521"/>
          <p:cNvSpPr/>
          <p:nvPr/>
        </p:nvSpPr>
        <p:spPr>
          <a:xfrm>
            <a:off x="8067350" y="425831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23" name="Moon 522"/>
          <p:cNvSpPr/>
          <p:nvPr/>
        </p:nvSpPr>
        <p:spPr>
          <a:xfrm>
            <a:off x="8067350" y="425831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24" name="Rectangle 523"/>
          <p:cNvSpPr/>
          <p:nvPr/>
        </p:nvSpPr>
        <p:spPr>
          <a:xfrm>
            <a:off x="8379877" y="418951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25" name="Oval 524"/>
          <p:cNvSpPr/>
          <p:nvPr/>
        </p:nvSpPr>
        <p:spPr>
          <a:xfrm>
            <a:off x="8448253" y="425831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26" name="Moon 525"/>
          <p:cNvSpPr/>
          <p:nvPr/>
        </p:nvSpPr>
        <p:spPr>
          <a:xfrm>
            <a:off x="8448253" y="425831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27" name="Rectangle 526"/>
          <p:cNvSpPr/>
          <p:nvPr/>
        </p:nvSpPr>
        <p:spPr>
          <a:xfrm>
            <a:off x="8760781" y="418951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28" name="Oval 527"/>
          <p:cNvSpPr/>
          <p:nvPr/>
        </p:nvSpPr>
        <p:spPr>
          <a:xfrm>
            <a:off x="8829157" y="425831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29" name="Moon 528"/>
          <p:cNvSpPr/>
          <p:nvPr/>
        </p:nvSpPr>
        <p:spPr>
          <a:xfrm>
            <a:off x="8829157" y="425831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33" name="Rectangle 532"/>
          <p:cNvSpPr/>
          <p:nvPr/>
        </p:nvSpPr>
        <p:spPr>
          <a:xfrm>
            <a:off x="0" y="3808648"/>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534" name="Oval 533"/>
          <p:cNvSpPr/>
          <p:nvPr/>
        </p:nvSpPr>
        <p:spPr>
          <a:xfrm>
            <a:off x="68376" y="3877445"/>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35" name="Moon 534"/>
          <p:cNvSpPr/>
          <p:nvPr/>
        </p:nvSpPr>
        <p:spPr>
          <a:xfrm>
            <a:off x="68376" y="3877445"/>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36" name="Rectangle 535"/>
          <p:cNvSpPr/>
          <p:nvPr/>
        </p:nvSpPr>
        <p:spPr>
          <a:xfrm>
            <a:off x="380904" y="3808648"/>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537" name="Oval 536"/>
          <p:cNvSpPr/>
          <p:nvPr/>
        </p:nvSpPr>
        <p:spPr>
          <a:xfrm>
            <a:off x="449280" y="3877445"/>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38" name="Moon 537"/>
          <p:cNvSpPr/>
          <p:nvPr/>
        </p:nvSpPr>
        <p:spPr>
          <a:xfrm>
            <a:off x="449280" y="3877445"/>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39" name="Rectangle 538"/>
          <p:cNvSpPr/>
          <p:nvPr/>
        </p:nvSpPr>
        <p:spPr>
          <a:xfrm>
            <a:off x="761807" y="3808648"/>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540" name="Oval 539"/>
          <p:cNvSpPr/>
          <p:nvPr/>
        </p:nvSpPr>
        <p:spPr>
          <a:xfrm>
            <a:off x="830183" y="3877445"/>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41" name="Moon 540"/>
          <p:cNvSpPr/>
          <p:nvPr/>
        </p:nvSpPr>
        <p:spPr>
          <a:xfrm>
            <a:off x="830183" y="3877445"/>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42" name="Rectangle 541"/>
          <p:cNvSpPr/>
          <p:nvPr/>
        </p:nvSpPr>
        <p:spPr>
          <a:xfrm>
            <a:off x="1142711" y="3808648"/>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543" name="Oval 542"/>
          <p:cNvSpPr/>
          <p:nvPr/>
        </p:nvSpPr>
        <p:spPr>
          <a:xfrm>
            <a:off x="1211087" y="3877445"/>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44" name="Moon 543"/>
          <p:cNvSpPr/>
          <p:nvPr/>
        </p:nvSpPr>
        <p:spPr>
          <a:xfrm>
            <a:off x="1211087" y="3877445"/>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45" name="Rectangle 544"/>
          <p:cNvSpPr/>
          <p:nvPr/>
        </p:nvSpPr>
        <p:spPr>
          <a:xfrm>
            <a:off x="1523614" y="3808648"/>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46" name="Oval 545"/>
          <p:cNvSpPr/>
          <p:nvPr/>
        </p:nvSpPr>
        <p:spPr>
          <a:xfrm>
            <a:off x="1591990" y="3877445"/>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47" name="Moon 546"/>
          <p:cNvSpPr/>
          <p:nvPr/>
        </p:nvSpPr>
        <p:spPr>
          <a:xfrm>
            <a:off x="1591990" y="3877445"/>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48" name="Rectangle 547"/>
          <p:cNvSpPr/>
          <p:nvPr/>
        </p:nvSpPr>
        <p:spPr>
          <a:xfrm>
            <a:off x="1904518" y="3808648"/>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49" name="Oval 548"/>
          <p:cNvSpPr/>
          <p:nvPr/>
        </p:nvSpPr>
        <p:spPr>
          <a:xfrm>
            <a:off x="1972894" y="3877445"/>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50" name="Moon 549"/>
          <p:cNvSpPr/>
          <p:nvPr/>
        </p:nvSpPr>
        <p:spPr>
          <a:xfrm>
            <a:off x="1972894" y="3877445"/>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51" name="Rectangle 550"/>
          <p:cNvSpPr/>
          <p:nvPr/>
        </p:nvSpPr>
        <p:spPr>
          <a:xfrm>
            <a:off x="2285421" y="3808648"/>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52" name="Oval 551"/>
          <p:cNvSpPr/>
          <p:nvPr/>
        </p:nvSpPr>
        <p:spPr>
          <a:xfrm>
            <a:off x="2353797" y="3877445"/>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53" name="Moon 552"/>
          <p:cNvSpPr/>
          <p:nvPr/>
        </p:nvSpPr>
        <p:spPr>
          <a:xfrm>
            <a:off x="2353797" y="3877445"/>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54" name="Rectangle 553"/>
          <p:cNvSpPr/>
          <p:nvPr/>
        </p:nvSpPr>
        <p:spPr>
          <a:xfrm>
            <a:off x="2666325" y="3808648"/>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55" name="Oval 554"/>
          <p:cNvSpPr/>
          <p:nvPr/>
        </p:nvSpPr>
        <p:spPr>
          <a:xfrm>
            <a:off x="2734701" y="3877445"/>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56" name="Moon 555"/>
          <p:cNvSpPr/>
          <p:nvPr/>
        </p:nvSpPr>
        <p:spPr>
          <a:xfrm>
            <a:off x="2734701" y="3877445"/>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57" name="Rectangle 556"/>
          <p:cNvSpPr/>
          <p:nvPr/>
        </p:nvSpPr>
        <p:spPr>
          <a:xfrm>
            <a:off x="3047228" y="3808648"/>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58" name="Oval 557"/>
          <p:cNvSpPr/>
          <p:nvPr/>
        </p:nvSpPr>
        <p:spPr>
          <a:xfrm>
            <a:off x="3115604" y="3877445"/>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59" name="Moon 558"/>
          <p:cNvSpPr/>
          <p:nvPr/>
        </p:nvSpPr>
        <p:spPr>
          <a:xfrm>
            <a:off x="3115604" y="3877445"/>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60" name="Rectangle 559"/>
          <p:cNvSpPr/>
          <p:nvPr/>
        </p:nvSpPr>
        <p:spPr>
          <a:xfrm>
            <a:off x="3428132" y="3808648"/>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61" name="Oval 560"/>
          <p:cNvSpPr/>
          <p:nvPr/>
        </p:nvSpPr>
        <p:spPr>
          <a:xfrm>
            <a:off x="3496508" y="3877445"/>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62" name="Moon 561"/>
          <p:cNvSpPr/>
          <p:nvPr/>
        </p:nvSpPr>
        <p:spPr>
          <a:xfrm>
            <a:off x="3496508" y="3877445"/>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63" name="Rectangle 562"/>
          <p:cNvSpPr/>
          <p:nvPr/>
        </p:nvSpPr>
        <p:spPr>
          <a:xfrm>
            <a:off x="3809035" y="3808648"/>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64" name="Oval 563"/>
          <p:cNvSpPr/>
          <p:nvPr/>
        </p:nvSpPr>
        <p:spPr>
          <a:xfrm>
            <a:off x="3877411" y="3877445"/>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65" name="Moon 564"/>
          <p:cNvSpPr/>
          <p:nvPr/>
        </p:nvSpPr>
        <p:spPr>
          <a:xfrm>
            <a:off x="3877411" y="3877445"/>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66" name="Rectangle 565"/>
          <p:cNvSpPr/>
          <p:nvPr/>
        </p:nvSpPr>
        <p:spPr>
          <a:xfrm>
            <a:off x="4189939" y="3808648"/>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67" name="Oval 566"/>
          <p:cNvSpPr/>
          <p:nvPr/>
        </p:nvSpPr>
        <p:spPr>
          <a:xfrm>
            <a:off x="4258315" y="3877445"/>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68" name="Moon 567"/>
          <p:cNvSpPr/>
          <p:nvPr/>
        </p:nvSpPr>
        <p:spPr>
          <a:xfrm>
            <a:off x="4258315" y="3877445"/>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69" name="Rectangle 568"/>
          <p:cNvSpPr/>
          <p:nvPr/>
        </p:nvSpPr>
        <p:spPr>
          <a:xfrm>
            <a:off x="4570842" y="3808648"/>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70" name="Oval 569"/>
          <p:cNvSpPr/>
          <p:nvPr/>
        </p:nvSpPr>
        <p:spPr>
          <a:xfrm>
            <a:off x="4639218" y="3877445"/>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71" name="Moon 570"/>
          <p:cNvSpPr/>
          <p:nvPr/>
        </p:nvSpPr>
        <p:spPr>
          <a:xfrm>
            <a:off x="4639218" y="3877445"/>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72" name="Rectangle 571"/>
          <p:cNvSpPr/>
          <p:nvPr/>
        </p:nvSpPr>
        <p:spPr>
          <a:xfrm>
            <a:off x="4951746" y="3808648"/>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573" name="Oval 572"/>
          <p:cNvSpPr/>
          <p:nvPr/>
        </p:nvSpPr>
        <p:spPr>
          <a:xfrm>
            <a:off x="5020122" y="3877445"/>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74" name="Moon 573"/>
          <p:cNvSpPr/>
          <p:nvPr/>
        </p:nvSpPr>
        <p:spPr>
          <a:xfrm>
            <a:off x="5020122" y="3877445"/>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75" name="Rectangle 574"/>
          <p:cNvSpPr/>
          <p:nvPr/>
        </p:nvSpPr>
        <p:spPr>
          <a:xfrm>
            <a:off x="5332649" y="3808648"/>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576" name="Oval 575"/>
          <p:cNvSpPr/>
          <p:nvPr/>
        </p:nvSpPr>
        <p:spPr>
          <a:xfrm>
            <a:off x="5401025" y="3877445"/>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77" name="Moon 576"/>
          <p:cNvSpPr/>
          <p:nvPr/>
        </p:nvSpPr>
        <p:spPr>
          <a:xfrm>
            <a:off x="5401025" y="3877445"/>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78" name="Rectangle 577"/>
          <p:cNvSpPr/>
          <p:nvPr/>
        </p:nvSpPr>
        <p:spPr>
          <a:xfrm>
            <a:off x="5713553" y="3808648"/>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79" name="Oval 578"/>
          <p:cNvSpPr/>
          <p:nvPr/>
        </p:nvSpPr>
        <p:spPr>
          <a:xfrm>
            <a:off x="5781929" y="3877445"/>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80" name="Moon 579"/>
          <p:cNvSpPr/>
          <p:nvPr/>
        </p:nvSpPr>
        <p:spPr>
          <a:xfrm>
            <a:off x="5781929" y="3877445"/>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81" name="Rectangle 580"/>
          <p:cNvSpPr/>
          <p:nvPr/>
        </p:nvSpPr>
        <p:spPr>
          <a:xfrm>
            <a:off x="6094456" y="3808648"/>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82" name="Oval 581"/>
          <p:cNvSpPr/>
          <p:nvPr/>
        </p:nvSpPr>
        <p:spPr>
          <a:xfrm>
            <a:off x="6162832" y="3877445"/>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83" name="Moon 582"/>
          <p:cNvSpPr/>
          <p:nvPr/>
        </p:nvSpPr>
        <p:spPr>
          <a:xfrm>
            <a:off x="6162832" y="3877445"/>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84" name="Rectangle 583"/>
          <p:cNvSpPr/>
          <p:nvPr/>
        </p:nvSpPr>
        <p:spPr>
          <a:xfrm>
            <a:off x="6475360" y="3808648"/>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85" name="Oval 584"/>
          <p:cNvSpPr/>
          <p:nvPr/>
        </p:nvSpPr>
        <p:spPr>
          <a:xfrm>
            <a:off x="6543736" y="3877445"/>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86" name="Moon 585"/>
          <p:cNvSpPr/>
          <p:nvPr/>
        </p:nvSpPr>
        <p:spPr>
          <a:xfrm>
            <a:off x="6543736" y="3877445"/>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87" name="Rectangle 586"/>
          <p:cNvSpPr/>
          <p:nvPr/>
        </p:nvSpPr>
        <p:spPr>
          <a:xfrm>
            <a:off x="6856263" y="3808648"/>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88" name="Oval 587"/>
          <p:cNvSpPr/>
          <p:nvPr/>
        </p:nvSpPr>
        <p:spPr>
          <a:xfrm>
            <a:off x="6924639" y="3877445"/>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89" name="Moon 588"/>
          <p:cNvSpPr/>
          <p:nvPr/>
        </p:nvSpPr>
        <p:spPr>
          <a:xfrm>
            <a:off x="6924639" y="3877445"/>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90" name="Rectangle 589"/>
          <p:cNvSpPr/>
          <p:nvPr/>
        </p:nvSpPr>
        <p:spPr>
          <a:xfrm>
            <a:off x="7237167" y="3808648"/>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91" name="Oval 590"/>
          <p:cNvSpPr/>
          <p:nvPr/>
        </p:nvSpPr>
        <p:spPr>
          <a:xfrm>
            <a:off x="7305543" y="3877445"/>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92" name="Moon 591"/>
          <p:cNvSpPr/>
          <p:nvPr/>
        </p:nvSpPr>
        <p:spPr>
          <a:xfrm>
            <a:off x="7305543" y="3877445"/>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93" name="Rectangle 592"/>
          <p:cNvSpPr/>
          <p:nvPr/>
        </p:nvSpPr>
        <p:spPr>
          <a:xfrm>
            <a:off x="7618070" y="3808648"/>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94" name="Oval 593"/>
          <p:cNvSpPr/>
          <p:nvPr/>
        </p:nvSpPr>
        <p:spPr>
          <a:xfrm>
            <a:off x="7686446" y="3877445"/>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95" name="Moon 594"/>
          <p:cNvSpPr/>
          <p:nvPr/>
        </p:nvSpPr>
        <p:spPr>
          <a:xfrm>
            <a:off x="7686446" y="3877445"/>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96" name="Rectangle 595"/>
          <p:cNvSpPr/>
          <p:nvPr/>
        </p:nvSpPr>
        <p:spPr>
          <a:xfrm>
            <a:off x="7998974" y="3808648"/>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97" name="Oval 596"/>
          <p:cNvSpPr/>
          <p:nvPr/>
        </p:nvSpPr>
        <p:spPr>
          <a:xfrm>
            <a:off x="8067350" y="3877445"/>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98" name="Moon 597"/>
          <p:cNvSpPr/>
          <p:nvPr/>
        </p:nvSpPr>
        <p:spPr>
          <a:xfrm>
            <a:off x="8067350" y="3877445"/>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99" name="Rectangle 598"/>
          <p:cNvSpPr/>
          <p:nvPr/>
        </p:nvSpPr>
        <p:spPr>
          <a:xfrm>
            <a:off x="8379877" y="3808648"/>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600" name="Oval 599"/>
          <p:cNvSpPr/>
          <p:nvPr/>
        </p:nvSpPr>
        <p:spPr>
          <a:xfrm>
            <a:off x="8448253" y="3877445"/>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01" name="Moon 600"/>
          <p:cNvSpPr/>
          <p:nvPr/>
        </p:nvSpPr>
        <p:spPr>
          <a:xfrm>
            <a:off x="8448253" y="3877445"/>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02" name="Rectangle 601"/>
          <p:cNvSpPr/>
          <p:nvPr/>
        </p:nvSpPr>
        <p:spPr>
          <a:xfrm>
            <a:off x="8760781" y="3808648"/>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03" name="Oval 602"/>
          <p:cNvSpPr/>
          <p:nvPr/>
        </p:nvSpPr>
        <p:spPr>
          <a:xfrm>
            <a:off x="8829157" y="3877445"/>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04" name="Moon 603"/>
          <p:cNvSpPr/>
          <p:nvPr/>
        </p:nvSpPr>
        <p:spPr>
          <a:xfrm>
            <a:off x="8829157" y="3877445"/>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08" name="Rectangle 607"/>
          <p:cNvSpPr/>
          <p:nvPr/>
        </p:nvSpPr>
        <p:spPr>
          <a:xfrm>
            <a:off x="0" y="342778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09" name="Oval 608"/>
          <p:cNvSpPr/>
          <p:nvPr/>
        </p:nvSpPr>
        <p:spPr>
          <a:xfrm>
            <a:off x="68376" y="349658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10" name="Moon 609"/>
          <p:cNvSpPr/>
          <p:nvPr/>
        </p:nvSpPr>
        <p:spPr>
          <a:xfrm>
            <a:off x="68376" y="349658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11" name="Rectangle 610"/>
          <p:cNvSpPr/>
          <p:nvPr/>
        </p:nvSpPr>
        <p:spPr>
          <a:xfrm>
            <a:off x="380904" y="342778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12" name="Oval 611"/>
          <p:cNvSpPr/>
          <p:nvPr/>
        </p:nvSpPr>
        <p:spPr>
          <a:xfrm>
            <a:off x="449280" y="349658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13" name="Moon 612"/>
          <p:cNvSpPr/>
          <p:nvPr/>
        </p:nvSpPr>
        <p:spPr>
          <a:xfrm>
            <a:off x="449280" y="349658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14" name="Rectangle 613"/>
          <p:cNvSpPr/>
          <p:nvPr/>
        </p:nvSpPr>
        <p:spPr>
          <a:xfrm>
            <a:off x="761807" y="342778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15" name="Oval 614"/>
          <p:cNvSpPr/>
          <p:nvPr/>
        </p:nvSpPr>
        <p:spPr>
          <a:xfrm>
            <a:off x="830183" y="349658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16" name="Moon 615"/>
          <p:cNvSpPr/>
          <p:nvPr/>
        </p:nvSpPr>
        <p:spPr>
          <a:xfrm>
            <a:off x="830183" y="349658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17" name="Rectangle 616"/>
          <p:cNvSpPr/>
          <p:nvPr/>
        </p:nvSpPr>
        <p:spPr>
          <a:xfrm>
            <a:off x="1142711" y="342778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18" name="Oval 617"/>
          <p:cNvSpPr/>
          <p:nvPr/>
        </p:nvSpPr>
        <p:spPr>
          <a:xfrm>
            <a:off x="1211087" y="349658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19" name="Moon 618"/>
          <p:cNvSpPr/>
          <p:nvPr/>
        </p:nvSpPr>
        <p:spPr>
          <a:xfrm>
            <a:off x="1211087" y="349658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20" name="Rectangle 619"/>
          <p:cNvSpPr/>
          <p:nvPr/>
        </p:nvSpPr>
        <p:spPr>
          <a:xfrm>
            <a:off x="1523614" y="342778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21" name="Oval 620"/>
          <p:cNvSpPr/>
          <p:nvPr/>
        </p:nvSpPr>
        <p:spPr>
          <a:xfrm>
            <a:off x="1591990" y="349658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22" name="Moon 621"/>
          <p:cNvSpPr/>
          <p:nvPr/>
        </p:nvSpPr>
        <p:spPr>
          <a:xfrm>
            <a:off x="1591990" y="349658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23" name="Rectangle 622"/>
          <p:cNvSpPr/>
          <p:nvPr/>
        </p:nvSpPr>
        <p:spPr>
          <a:xfrm>
            <a:off x="1904518" y="342778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24" name="Oval 623"/>
          <p:cNvSpPr/>
          <p:nvPr/>
        </p:nvSpPr>
        <p:spPr>
          <a:xfrm>
            <a:off x="1972894" y="349658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25" name="Moon 624"/>
          <p:cNvSpPr/>
          <p:nvPr/>
        </p:nvSpPr>
        <p:spPr>
          <a:xfrm>
            <a:off x="1972894" y="349658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26" name="Rectangle 625"/>
          <p:cNvSpPr/>
          <p:nvPr/>
        </p:nvSpPr>
        <p:spPr>
          <a:xfrm>
            <a:off x="2285421" y="342778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27" name="Oval 626"/>
          <p:cNvSpPr/>
          <p:nvPr/>
        </p:nvSpPr>
        <p:spPr>
          <a:xfrm>
            <a:off x="2353797" y="349658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28" name="Moon 627"/>
          <p:cNvSpPr/>
          <p:nvPr/>
        </p:nvSpPr>
        <p:spPr>
          <a:xfrm>
            <a:off x="2353797" y="349658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29" name="Rectangle 628"/>
          <p:cNvSpPr/>
          <p:nvPr/>
        </p:nvSpPr>
        <p:spPr>
          <a:xfrm>
            <a:off x="2666325" y="342778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30" name="Oval 629"/>
          <p:cNvSpPr/>
          <p:nvPr/>
        </p:nvSpPr>
        <p:spPr>
          <a:xfrm>
            <a:off x="2734701" y="349658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31" name="Moon 630"/>
          <p:cNvSpPr/>
          <p:nvPr/>
        </p:nvSpPr>
        <p:spPr>
          <a:xfrm>
            <a:off x="2734701" y="349658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32" name="Rectangle 631"/>
          <p:cNvSpPr/>
          <p:nvPr/>
        </p:nvSpPr>
        <p:spPr>
          <a:xfrm>
            <a:off x="3047228" y="342778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33" name="Oval 632"/>
          <p:cNvSpPr/>
          <p:nvPr/>
        </p:nvSpPr>
        <p:spPr>
          <a:xfrm>
            <a:off x="3115604" y="349658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34" name="Moon 633"/>
          <p:cNvSpPr/>
          <p:nvPr/>
        </p:nvSpPr>
        <p:spPr>
          <a:xfrm>
            <a:off x="3115604" y="349658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35" name="Rectangle 634"/>
          <p:cNvSpPr/>
          <p:nvPr/>
        </p:nvSpPr>
        <p:spPr>
          <a:xfrm>
            <a:off x="3428132" y="342778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36" name="Oval 635"/>
          <p:cNvSpPr/>
          <p:nvPr/>
        </p:nvSpPr>
        <p:spPr>
          <a:xfrm>
            <a:off x="3496508" y="349658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37" name="Moon 636"/>
          <p:cNvSpPr/>
          <p:nvPr/>
        </p:nvSpPr>
        <p:spPr>
          <a:xfrm>
            <a:off x="3496508" y="349658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38" name="Rectangle 637"/>
          <p:cNvSpPr/>
          <p:nvPr/>
        </p:nvSpPr>
        <p:spPr>
          <a:xfrm>
            <a:off x="3809035" y="342778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39" name="Oval 638"/>
          <p:cNvSpPr/>
          <p:nvPr/>
        </p:nvSpPr>
        <p:spPr>
          <a:xfrm>
            <a:off x="3877411" y="349658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40" name="Moon 639"/>
          <p:cNvSpPr/>
          <p:nvPr/>
        </p:nvSpPr>
        <p:spPr>
          <a:xfrm>
            <a:off x="3877411" y="349658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41" name="Rectangle 640"/>
          <p:cNvSpPr/>
          <p:nvPr/>
        </p:nvSpPr>
        <p:spPr>
          <a:xfrm>
            <a:off x="4189939" y="342778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42" name="Oval 641"/>
          <p:cNvSpPr/>
          <p:nvPr/>
        </p:nvSpPr>
        <p:spPr>
          <a:xfrm>
            <a:off x="4258315" y="349658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43" name="Moon 642"/>
          <p:cNvSpPr/>
          <p:nvPr/>
        </p:nvSpPr>
        <p:spPr>
          <a:xfrm>
            <a:off x="4258315" y="349658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44" name="Rectangle 643"/>
          <p:cNvSpPr/>
          <p:nvPr/>
        </p:nvSpPr>
        <p:spPr>
          <a:xfrm>
            <a:off x="4570842" y="342778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45" name="Oval 644"/>
          <p:cNvSpPr/>
          <p:nvPr/>
        </p:nvSpPr>
        <p:spPr>
          <a:xfrm>
            <a:off x="4639218" y="349658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46" name="Moon 645"/>
          <p:cNvSpPr/>
          <p:nvPr/>
        </p:nvSpPr>
        <p:spPr>
          <a:xfrm>
            <a:off x="4639218" y="349658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47" name="Rectangle 646"/>
          <p:cNvSpPr/>
          <p:nvPr/>
        </p:nvSpPr>
        <p:spPr>
          <a:xfrm>
            <a:off x="4951746" y="342778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648" name="Oval 647"/>
          <p:cNvSpPr/>
          <p:nvPr/>
        </p:nvSpPr>
        <p:spPr>
          <a:xfrm>
            <a:off x="5020122" y="349658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49" name="Moon 648"/>
          <p:cNvSpPr/>
          <p:nvPr/>
        </p:nvSpPr>
        <p:spPr>
          <a:xfrm>
            <a:off x="5020122" y="349658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50" name="Rectangle 649"/>
          <p:cNvSpPr/>
          <p:nvPr/>
        </p:nvSpPr>
        <p:spPr>
          <a:xfrm>
            <a:off x="5332649" y="342778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651" name="Oval 650"/>
          <p:cNvSpPr/>
          <p:nvPr/>
        </p:nvSpPr>
        <p:spPr>
          <a:xfrm>
            <a:off x="5401025" y="349658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52" name="Moon 651"/>
          <p:cNvSpPr/>
          <p:nvPr/>
        </p:nvSpPr>
        <p:spPr>
          <a:xfrm>
            <a:off x="5401025" y="349658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53" name="Rectangle 652"/>
          <p:cNvSpPr/>
          <p:nvPr/>
        </p:nvSpPr>
        <p:spPr>
          <a:xfrm>
            <a:off x="5713553" y="342778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54" name="Oval 653"/>
          <p:cNvSpPr/>
          <p:nvPr/>
        </p:nvSpPr>
        <p:spPr>
          <a:xfrm>
            <a:off x="5781929" y="349658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55" name="Moon 654"/>
          <p:cNvSpPr/>
          <p:nvPr/>
        </p:nvSpPr>
        <p:spPr>
          <a:xfrm>
            <a:off x="5781929" y="349658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56" name="Rectangle 655"/>
          <p:cNvSpPr/>
          <p:nvPr/>
        </p:nvSpPr>
        <p:spPr>
          <a:xfrm>
            <a:off x="6094456" y="342778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57" name="Oval 656"/>
          <p:cNvSpPr/>
          <p:nvPr/>
        </p:nvSpPr>
        <p:spPr>
          <a:xfrm>
            <a:off x="6162832" y="349658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58" name="Moon 657"/>
          <p:cNvSpPr/>
          <p:nvPr/>
        </p:nvSpPr>
        <p:spPr>
          <a:xfrm>
            <a:off x="6162832" y="349658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59" name="Rectangle 658"/>
          <p:cNvSpPr/>
          <p:nvPr/>
        </p:nvSpPr>
        <p:spPr>
          <a:xfrm>
            <a:off x="6475360" y="342778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60" name="Oval 659"/>
          <p:cNvSpPr/>
          <p:nvPr/>
        </p:nvSpPr>
        <p:spPr>
          <a:xfrm>
            <a:off x="6543736" y="349658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61" name="Moon 660"/>
          <p:cNvSpPr/>
          <p:nvPr/>
        </p:nvSpPr>
        <p:spPr>
          <a:xfrm>
            <a:off x="6543736" y="349658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62" name="Rectangle 661"/>
          <p:cNvSpPr/>
          <p:nvPr/>
        </p:nvSpPr>
        <p:spPr>
          <a:xfrm>
            <a:off x="6856263" y="342778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63" name="Oval 662"/>
          <p:cNvSpPr/>
          <p:nvPr/>
        </p:nvSpPr>
        <p:spPr>
          <a:xfrm>
            <a:off x="6924639" y="349658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64" name="Moon 663"/>
          <p:cNvSpPr/>
          <p:nvPr/>
        </p:nvSpPr>
        <p:spPr>
          <a:xfrm>
            <a:off x="6924639" y="349658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65" name="Rectangle 664"/>
          <p:cNvSpPr/>
          <p:nvPr/>
        </p:nvSpPr>
        <p:spPr>
          <a:xfrm>
            <a:off x="7237167" y="342778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66" name="Oval 665"/>
          <p:cNvSpPr/>
          <p:nvPr/>
        </p:nvSpPr>
        <p:spPr>
          <a:xfrm>
            <a:off x="7305543" y="349658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67" name="Moon 666"/>
          <p:cNvSpPr/>
          <p:nvPr/>
        </p:nvSpPr>
        <p:spPr>
          <a:xfrm>
            <a:off x="7305543" y="349658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68" name="Rectangle 667"/>
          <p:cNvSpPr/>
          <p:nvPr/>
        </p:nvSpPr>
        <p:spPr>
          <a:xfrm>
            <a:off x="7618070" y="342778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69" name="Oval 668"/>
          <p:cNvSpPr/>
          <p:nvPr/>
        </p:nvSpPr>
        <p:spPr>
          <a:xfrm>
            <a:off x="7686446" y="349658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70" name="Moon 669"/>
          <p:cNvSpPr/>
          <p:nvPr/>
        </p:nvSpPr>
        <p:spPr>
          <a:xfrm>
            <a:off x="7686446" y="349658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71" name="Rectangle 670"/>
          <p:cNvSpPr/>
          <p:nvPr/>
        </p:nvSpPr>
        <p:spPr>
          <a:xfrm>
            <a:off x="7998974" y="342778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72" name="Oval 671"/>
          <p:cNvSpPr/>
          <p:nvPr/>
        </p:nvSpPr>
        <p:spPr>
          <a:xfrm>
            <a:off x="8067350" y="349658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73" name="Moon 672"/>
          <p:cNvSpPr/>
          <p:nvPr/>
        </p:nvSpPr>
        <p:spPr>
          <a:xfrm>
            <a:off x="8067350" y="349658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74" name="Rectangle 673"/>
          <p:cNvSpPr/>
          <p:nvPr/>
        </p:nvSpPr>
        <p:spPr>
          <a:xfrm>
            <a:off x="8379877" y="342778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75" name="Oval 674"/>
          <p:cNvSpPr/>
          <p:nvPr/>
        </p:nvSpPr>
        <p:spPr>
          <a:xfrm>
            <a:off x="8448253" y="349658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76" name="Moon 675"/>
          <p:cNvSpPr/>
          <p:nvPr/>
        </p:nvSpPr>
        <p:spPr>
          <a:xfrm>
            <a:off x="8448253" y="349658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77" name="Rectangle 676"/>
          <p:cNvSpPr/>
          <p:nvPr/>
        </p:nvSpPr>
        <p:spPr>
          <a:xfrm>
            <a:off x="8760781" y="342778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78" name="Oval 677"/>
          <p:cNvSpPr/>
          <p:nvPr/>
        </p:nvSpPr>
        <p:spPr>
          <a:xfrm>
            <a:off x="8829157" y="349658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79" name="Moon 678"/>
          <p:cNvSpPr/>
          <p:nvPr/>
        </p:nvSpPr>
        <p:spPr>
          <a:xfrm>
            <a:off x="8829157" y="349658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83" name="Rectangle 682"/>
          <p:cNvSpPr/>
          <p:nvPr/>
        </p:nvSpPr>
        <p:spPr>
          <a:xfrm>
            <a:off x="0" y="3046918"/>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84" name="Oval 683"/>
          <p:cNvSpPr/>
          <p:nvPr/>
        </p:nvSpPr>
        <p:spPr>
          <a:xfrm>
            <a:off x="68376" y="3115715"/>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85" name="Moon 684"/>
          <p:cNvSpPr/>
          <p:nvPr/>
        </p:nvSpPr>
        <p:spPr>
          <a:xfrm>
            <a:off x="68376" y="3115715"/>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86" name="Rectangle 685"/>
          <p:cNvSpPr/>
          <p:nvPr/>
        </p:nvSpPr>
        <p:spPr>
          <a:xfrm>
            <a:off x="380904" y="3046918"/>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87" name="Oval 686"/>
          <p:cNvSpPr/>
          <p:nvPr/>
        </p:nvSpPr>
        <p:spPr>
          <a:xfrm>
            <a:off x="449280" y="3115715"/>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88" name="Moon 687"/>
          <p:cNvSpPr/>
          <p:nvPr/>
        </p:nvSpPr>
        <p:spPr>
          <a:xfrm>
            <a:off x="449280" y="3115715"/>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89" name="Rectangle 688"/>
          <p:cNvSpPr/>
          <p:nvPr/>
        </p:nvSpPr>
        <p:spPr>
          <a:xfrm>
            <a:off x="761807" y="3046918"/>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90" name="Oval 689"/>
          <p:cNvSpPr/>
          <p:nvPr/>
        </p:nvSpPr>
        <p:spPr>
          <a:xfrm>
            <a:off x="830183" y="3115715"/>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91" name="Moon 690"/>
          <p:cNvSpPr/>
          <p:nvPr/>
        </p:nvSpPr>
        <p:spPr>
          <a:xfrm>
            <a:off x="830183" y="3115715"/>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92" name="Rectangle 691"/>
          <p:cNvSpPr/>
          <p:nvPr/>
        </p:nvSpPr>
        <p:spPr>
          <a:xfrm>
            <a:off x="1142711" y="3046918"/>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93" name="Oval 692"/>
          <p:cNvSpPr/>
          <p:nvPr/>
        </p:nvSpPr>
        <p:spPr>
          <a:xfrm>
            <a:off x="1211087" y="3115715"/>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94" name="Moon 693"/>
          <p:cNvSpPr/>
          <p:nvPr/>
        </p:nvSpPr>
        <p:spPr>
          <a:xfrm>
            <a:off x="1211087" y="3115715"/>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95" name="Rectangle 694"/>
          <p:cNvSpPr/>
          <p:nvPr/>
        </p:nvSpPr>
        <p:spPr>
          <a:xfrm>
            <a:off x="1523614" y="3046918"/>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96" name="Oval 695"/>
          <p:cNvSpPr/>
          <p:nvPr/>
        </p:nvSpPr>
        <p:spPr>
          <a:xfrm>
            <a:off x="1591990" y="3115715"/>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97" name="Moon 696"/>
          <p:cNvSpPr/>
          <p:nvPr/>
        </p:nvSpPr>
        <p:spPr>
          <a:xfrm>
            <a:off x="1591990" y="3115715"/>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98" name="Rectangle 697"/>
          <p:cNvSpPr/>
          <p:nvPr/>
        </p:nvSpPr>
        <p:spPr>
          <a:xfrm>
            <a:off x="1904518" y="3046918"/>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99" name="Oval 698"/>
          <p:cNvSpPr/>
          <p:nvPr/>
        </p:nvSpPr>
        <p:spPr>
          <a:xfrm>
            <a:off x="1972894" y="3115715"/>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00" name="Moon 699"/>
          <p:cNvSpPr/>
          <p:nvPr/>
        </p:nvSpPr>
        <p:spPr>
          <a:xfrm>
            <a:off x="1972894" y="3115715"/>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01" name="Rectangle 700"/>
          <p:cNvSpPr/>
          <p:nvPr/>
        </p:nvSpPr>
        <p:spPr>
          <a:xfrm>
            <a:off x="2285421" y="3046918"/>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02" name="Oval 701"/>
          <p:cNvSpPr/>
          <p:nvPr/>
        </p:nvSpPr>
        <p:spPr>
          <a:xfrm>
            <a:off x="2353797" y="3115715"/>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03" name="Moon 702"/>
          <p:cNvSpPr/>
          <p:nvPr/>
        </p:nvSpPr>
        <p:spPr>
          <a:xfrm>
            <a:off x="2353797" y="3115715"/>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04" name="Rectangle 703"/>
          <p:cNvSpPr/>
          <p:nvPr/>
        </p:nvSpPr>
        <p:spPr>
          <a:xfrm>
            <a:off x="2666325" y="3046918"/>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05" name="Oval 704"/>
          <p:cNvSpPr/>
          <p:nvPr/>
        </p:nvSpPr>
        <p:spPr>
          <a:xfrm>
            <a:off x="2734701" y="3115715"/>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06" name="Moon 705"/>
          <p:cNvSpPr/>
          <p:nvPr/>
        </p:nvSpPr>
        <p:spPr>
          <a:xfrm>
            <a:off x="2734701" y="3115715"/>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07" name="Rectangle 706"/>
          <p:cNvSpPr/>
          <p:nvPr/>
        </p:nvSpPr>
        <p:spPr>
          <a:xfrm>
            <a:off x="3047228" y="3046918"/>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08" name="Oval 707"/>
          <p:cNvSpPr/>
          <p:nvPr/>
        </p:nvSpPr>
        <p:spPr>
          <a:xfrm>
            <a:off x="3115604" y="3115715"/>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09" name="Moon 708"/>
          <p:cNvSpPr/>
          <p:nvPr/>
        </p:nvSpPr>
        <p:spPr>
          <a:xfrm>
            <a:off x="3115604" y="3115715"/>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10" name="Rectangle 709"/>
          <p:cNvSpPr/>
          <p:nvPr/>
        </p:nvSpPr>
        <p:spPr>
          <a:xfrm>
            <a:off x="3428132" y="3046918"/>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11" name="Oval 710"/>
          <p:cNvSpPr/>
          <p:nvPr/>
        </p:nvSpPr>
        <p:spPr>
          <a:xfrm>
            <a:off x="3496508" y="3115715"/>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12" name="Moon 711"/>
          <p:cNvSpPr/>
          <p:nvPr/>
        </p:nvSpPr>
        <p:spPr>
          <a:xfrm>
            <a:off x="3496508" y="3115715"/>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13" name="Rectangle 712"/>
          <p:cNvSpPr/>
          <p:nvPr/>
        </p:nvSpPr>
        <p:spPr>
          <a:xfrm>
            <a:off x="3809035" y="3046918"/>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14" name="Oval 713"/>
          <p:cNvSpPr/>
          <p:nvPr/>
        </p:nvSpPr>
        <p:spPr>
          <a:xfrm>
            <a:off x="3877411" y="3115715"/>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15" name="Moon 714"/>
          <p:cNvSpPr/>
          <p:nvPr/>
        </p:nvSpPr>
        <p:spPr>
          <a:xfrm>
            <a:off x="3877411" y="3115715"/>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16" name="Rectangle 715"/>
          <p:cNvSpPr/>
          <p:nvPr/>
        </p:nvSpPr>
        <p:spPr>
          <a:xfrm>
            <a:off x="4189939" y="3046918"/>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17" name="Oval 716"/>
          <p:cNvSpPr/>
          <p:nvPr/>
        </p:nvSpPr>
        <p:spPr>
          <a:xfrm>
            <a:off x="4258315" y="3115715"/>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18" name="Moon 717"/>
          <p:cNvSpPr/>
          <p:nvPr/>
        </p:nvSpPr>
        <p:spPr>
          <a:xfrm>
            <a:off x="4258315" y="3115715"/>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19" name="Rectangle 718"/>
          <p:cNvSpPr/>
          <p:nvPr/>
        </p:nvSpPr>
        <p:spPr>
          <a:xfrm>
            <a:off x="4570842" y="3046918"/>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20" name="Oval 719"/>
          <p:cNvSpPr/>
          <p:nvPr/>
        </p:nvSpPr>
        <p:spPr>
          <a:xfrm>
            <a:off x="4639218" y="3115715"/>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21" name="Moon 720"/>
          <p:cNvSpPr/>
          <p:nvPr/>
        </p:nvSpPr>
        <p:spPr>
          <a:xfrm>
            <a:off x="4639218" y="3115715"/>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22" name="Rectangle 721"/>
          <p:cNvSpPr/>
          <p:nvPr/>
        </p:nvSpPr>
        <p:spPr>
          <a:xfrm>
            <a:off x="4951746" y="3046918"/>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23" name="Oval 722"/>
          <p:cNvSpPr/>
          <p:nvPr/>
        </p:nvSpPr>
        <p:spPr>
          <a:xfrm>
            <a:off x="5020122" y="3115715"/>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24" name="Moon 723"/>
          <p:cNvSpPr/>
          <p:nvPr/>
        </p:nvSpPr>
        <p:spPr>
          <a:xfrm>
            <a:off x="5020122" y="3115715"/>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25" name="Rectangle 724"/>
          <p:cNvSpPr/>
          <p:nvPr/>
        </p:nvSpPr>
        <p:spPr>
          <a:xfrm>
            <a:off x="5332649" y="3046918"/>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26" name="Oval 725"/>
          <p:cNvSpPr/>
          <p:nvPr/>
        </p:nvSpPr>
        <p:spPr>
          <a:xfrm>
            <a:off x="5401025" y="3115715"/>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27" name="Moon 726"/>
          <p:cNvSpPr/>
          <p:nvPr/>
        </p:nvSpPr>
        <p:spPr>
          <a:xfrm>
            <a:off x="5401025" y="3115715"/>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28" name="Rectangle 727"/>
          <p:cNvSpPr/>
          <p:nvPr/>
        </p:nvSpPr>
        <p:spPr>
          <a:xfrm>
            <a:off x="5713553" y="3046918"/>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29" name="Oval 728"/>
          <p:cNvSpPr/>
          <p:nvPr/>
        </p:nvSpPr>
        <p:spPr>
          <a:xfrm>
            <a:off x="5781929" y="3115715"/>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30" name="Moon 729"/>
          <p:cNvSpPr/>
          <p:nvPr/>
        </p:nvSpPr>
        <p:spPr>
          <a:xfrm>
            <a:off x="5781929" y="3115715"/>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31" name="Rectangle 730"/>
          <p:cNvSpPr/>
          <p:nvPr/>
        </p:nvSpPr>
        <p:spPr>
          <a:xfrm>
            <a:off x="6094456" y="3046918"/>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32" name="Oval 731"/>
          <p:cNvSpPr/>
          <p:nvPr/>
        </p:nvSpPr>
        <p:spPr>
          <a:xfrm>
            <a:off x="6162832" y="3115715"/>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33" name="Moon 732"/>
          <p:cNvSpPr/>
          <p:nvPr/>
        </p:nvSpPr>
        <p:spPr>
          <a:xfrm>
            <a:off x="6162832" y="3115715"/>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34" name="Rectangle 733"/>
          <p:cNvSpPr/>
          <p:nvPr/>
        </p:nvSpPr>
        <p:spPr>
          <a:xfrm>
            <a:off x="6475360" y="3046918"/>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35" name="Oval 734"/>
          <p:cNvSpPr/>
          <p:nvPr/>
        </p:nvSpPr>
        <p:spPr>
          <a:xfrm>
            <a:off x="6543736" y="3115715"/>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36" name="Moon 735"/>
          <p:cNvSpPr/>
          <p:nvPr/>
        </p:nvSpPr>
        <p:spPr>
          <a:xfrm>
            <a:off x="6543736" y="3115715"/>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37" name="Rectangle 736"/>
          <p:cNvSpPr/>
          <p:nvPr/>
        </p:nvSpPr>
        <p:spPr>
          <a:xfrm>
            <a:off x="6856263" y="3046918"/>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38" name="Oval 737"/>
          <p:cNvSpPr/>
          <p:nvPr/>
        </p:nvSpPr>
        <p:spPr>
          <a:xfrm>
            <a:off x="6924639" y="3115715"/>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39" name="Moon 738"/>
          <p:cNvSpPr/>
          <p:nvPr/>
        </p:nvSpPr>
        <p:spPr>
          <a:xfrm>
            <a:off x="6924639" y="3115715"/>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40" name="Rectangle 739"/>
          <p:cNvSpPr/>
          <p:nvPr/>
        </p:nvSpPr>
        <p:spPr>
          <a:xfrm>
            <a:off x="7237167" y="3046918"/>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41" name="Oval 740"/>
          <p:cNvSpPr/>
          <p:nvPr/>
        </p:nvSpPr>
        <p:spPr>
          <a:xfrm>
            <a:off x="7305543" y="3115715"/>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42" name="Moon 741"/>
          <p:cNvSpPr/>
          <p:nvPr/>
        </p:nvSpPr>
        <p:spPr>
          <a:xfrm>
            <a:off x="7305543" y="3115715"/>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43" name="Rectangle 742"/>
          <p:cNvSpPr/>
          <p:nvPr/>
        </p:nvSpPr>
        <p:spPr>
          <a:xfrm>
            <a:off x="7618070" y="3046918"/>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44" name="Oval 743"/>
          <p:cNvSpPr/>
          <p:nvPr/>
        </p:nvSpPr>
        <p:spPr>
          <a:xfrm>
            <a:off x="7686446" y="3115715"/>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45" name="Moon 744"/>
          <p:cNvSpPr/>
          <p:nvPr/>
        </p:nvSpPr>
        <p:spPr>
          <a:xfrm>
            <a:off x="7686446" y="3115715"/>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46" name="Rectangle 745"/>
          <p:cNvSpPr/>
          <p:nvPr/>
        </p:nvSpPr>
        <p:spPr>
          <a:xfrm>
            <a:off x="7998974" y="3046918"/>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47" name="Oval 746"/>
          <p:cNvSpPr/>
          <p:nvPr/>
        </p:nvSpPr>
        <p:spPr>
          <a:xfrm>
            <a:off x="8067350" y="3115715"/>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48" name="Moon 747"/>
          <p:cNvSpPr/>
          <p:nvPr/>
        </p:nvSpPr>
        <p:spPr>
          <a:xfrm>
            <a:off x="8067350" y="3115715"/>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49" name="Rectangle 748"/>
          <p:cNvSpPr/>
          <p:nvPr/>
        </p:nvSpPr>
        <p:spPr>
          <a:xfrm>
            <a:off x="8379877" y="3046918"/>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750" name="Oval 749"/>
          <p:cNvSpPr/>
          <p:nvPr/>
        </p:nvSpPr>
        <p:spPr>
          <a:xfrm>
            <a:off x="8448253" y="3115715"/>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51" name="Moon 750"/>
          <p:cNvSpPr/>
          <p:nvPr/>
        </p:nvSpPr>
        <p:spPr>
          <a:xfrm>
            <a:off x="8448253" y="3115715"/>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52" name="Rectangle 751"/>
          <p:cNvSpPr/>
          <p:nvPr/>
        </p:nvSpPr>
        <p:spPr>
          <a:xfrm>
            <a:off x="8760781" y="3046918"/>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753" name="Oval 752"/>
          <p:cNvSpPr/>
          <p:nvPr/>
        </p:nvSpPr>
        <p:spPr>
          <a:xfrm>
            <a:off x="8829157" y="3115715"/>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54" name="Moon 753"/>
          <p:cNvSpPr/>
          <p:nvPr/>
        </p:nvSpPr>
        <p:spPr>
          <a:xfrm>
            <a:off x="8829157" y="3115715"/>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58" name="Rectangle 757"/>
          <p:cNvSpPr/>
          <p:nvPr/>
        </p:nvSpPr>
        <p:spPr>
          <a:xfrm>
            <a:off x="0" y="266605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59" name="Oval 758"/>
          <p:cNvSpPr/>
          <p:nvPr/>
        </p:nvSpPr>
        <p:spPr>
          <a:xfrm>
            <a:off x="68376" y="273485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0" name="Moon 759"/>
          <p:cNvSpPr/>
          <p:nvPr/>
        </p:nvSpPr>
        <p:spPr>
          <a:xfrm>
            <a:off x="68376" y="273485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1" name="Rectangle 760"/>
          <p:cNvSpPr/>
          <p:nvPr/>
        </p:nvSpPr>
        <p:spPr>
          <a:xfrm>
            <a:off x="380904" y="266605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762" name="Oval 761"/>
          <p:cNvSpPr/>
          <p:nvPr/>
        </p:nvSpPr>
        <p:spPr>
          <a:xfrm>
            <a:off x="449280" y="273485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3" name="Moon 762"/>
          <p:cNvSpPr/>
          <p:nvPr/>
        </p:nvSpPr>
        <p:spPr>
          <a:xfrm>
            <a:off x="449280" y="273485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4" name="Rectangle 763"/>
          <p:cNvSpPr/>
          <p:nvPr/>
        </p:nvSpPr>
        <p:spPr>
          <a:xfrm>
            <a:off x="761807" y="266605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5" name="Oval 764"/>
          <p:cNvSpPr/>
          <p:nvPr/>
        </p:nvSpPr>
        <p:spPr>
          <a:xfrm>
            <a:off x="830183" y="273485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6" name="Moon 765"/>
          <p:cNvSpPr/>
          <p:nvPr/>
        </p:nvSpPr>
        <p:spPr>
          <a:xfrm>
            <a:off x="830183" y="273485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7" name="Rectangle 766"/>
          <p:cNvSpPr/>
          <p:nvPr/>
        </p:nvSpPr>
        <p:spPr>
          <a:xfrm>
            <a:off x="1142711" y="266605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8" name="Oval 767"/>
          <p:cNvSpPr/>
          <p:nvPr/>
        </p:nvSpPr>
        <p:spPr>
          <a:xfrm>
            <a:off x="1211087" y="273485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9" name="Moon 768"/>
          <p:cNvSpPr/>
          <p:nvPr/>
        </p:nvSpPr>
        <p:spPr>
          <a:xfrm>
            <a:off x="1211087" y="273485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0" name="Rectangle 769"/>
          <p:cNvSpPr/>
          <p:nvPr/>
        </p:nvSpPr>
        <p:spPr>
          <a:xfrm>
            <a:off x="1523614" y="266605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1" name="Oval 770"/>
          <p:cNvSpPr/>
          <p:nvPr/>
        </p:nvSpPr>
        <p:spPr>
          <a:xfrm>
            <a:off x="1591990" y="273485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2" name="Moon 771"/>
          <p:cNvSpPr/>
          <p:nvPr/>
        </p:nvSpPr>
        <p:spPr>
          <a:xfrm>
            <a:off x="1591990" y="273485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3" name="Rectangle 772"/>
          <p:cNvSpPr/>
          <p:nvPr/>
        </p:nvSpPr>
        <p:spPr>
          <a:xfrm>
            <a:off x="1904518" y="266605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4" name="Oval 773"/>
          <p:cNvSpPr/>
          <p:nvPr/>
        </p:nvSpPr>
        <p:spPr>
          <a:xfrm>
            <a:off x="1972894" y="273485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5" name="Moon 774"/>
          <p:cNvSpPr/>
          <p:nvPr/>
        </p:nvSpPr>
        <p:spPr>
          <a:xfrm>
            <a:off x="1972894" y="273485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6" name="Rectangle 775"/>
          <p:cNvSpPr/>
          <p:nvPr/>
        </p:nvSpPr>
        <p:spPr>
          <a:xfrm>
            <a:off x="2285421" y="266605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7" name="Oval 776"/>
          <p:cNvSpPr/>
          <p:nvPr/>
        </p:nvSpPr>
        <p:spPr>
          <a:xfrm>
            <a:off x="2353797" y="273485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8" name="Moon 777"/>
          <p:cNvSpPr/>
          <p:nvPr/>
        </p:nvSpPr>
        <p:spPr>
          <a:xfrm>
            <a:off x="2353797" y="273485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9" name="Rectangle 778"/>
          <p:cNvSpPr/>
          <p:nvPr/>
        </p:nvSpPr>
        <p:spPr>
          <a:xfrm>
            <a:off x="2666325" y="266605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80" name="Oval 779"/>
          <p:cNvSpPr/>
          <p:nvPr/>
        </p:nvSpPr>
        <p:spPr>
          <a:xfrm>
            <a:off x="2734701" y="273485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81" name="Moon 780"/>
          <p:cNvSpPr/>
          <p:nvPr/>
        </p:nvSpPr>
        <p:spPr>
          <a:xfrm>
            <a:off x="2734701" y="273485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82" name="Rectangle 781"/>
          <p:cNvSpPr/>
          <p:nvPr/>
        </p:nvSpPr>
        <p:spPr>
          <a:xfrm>
            <a:off x="3047228" y="266605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83" name="Oval 782"/>
          <p:cNvSpPr/>
          <p:nvPr/>
        </p:nvSpPr>
        <p:spPr>
          <a:xfrm>
            <a:off x="3115604" y="273485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84" name="Moon 783"/>
          <p:cNvSpPr/>
          <p:nvPr/>
        </p:nvSpPr>
        <p:spPr>
          <a:xfrm>
            <a:off x="3115604" y="273485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85" name="Rectangle 784"/>
          <p:cNvSpPr/>
          <p:nvPr/>
        </p:nvSpPr>
        <p:spPr>
          <a:xfrm>
            <a:off x="3428132" y="266605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86" name="Oval 785"/>
          <p:cNvSpPr/>
          <p:nvPr/>
        </p:nvSpPr>
        <p:spPr>
          <a:xfrm>
            <a:off x="3496508" y="273485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87" name="Moon 786"/>
          <p:cNvSpPr/>
          <p:nvPr/>
        </p:nvSpPr>
        <p:spPr>
          <a:xfrm>
            <a:off x="3496508" y="273485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88" name="Rectangle 787"/>
          <p:cNvSpPr/>
          <p:nvPr/>
        </p:nvSpPr>
        <p:spPr>
          <a:xfrm>
            <a:off x="3809035" y="266605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89" name="Oval 788"/>
          <p:cNvSpPr/>
          <p:nvPr/>
        </p:nvSpPr>
        <p:spPr>
          <a:xfrm>
            <a:off x="3877411" y="273485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0" name="Moon 789"/>
          <p:cNvSpPr/>
          <p:nvPr/>
        </p:nvSpPr>
        <p:spPr>
          <a:xfrm>
            <a:off x="3877411" y="273485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1" name="Rectangle 790"/>
          <p:cNvSpPr/>
          <p:nvPr/>
        </p:nvSpPr>
        <p:spPr>
          <a:xfrm>
            <a:off x="4189939" y="266605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2" name="Oval 791"/>
          <p:cNvSpPr/>
          <p:nvPr/>
        </p:nvSpPr>
        <p:spPr>
          <a:xfrm>
            <a:off x="4258315" y="273485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3" name="Moon 792"/>
          <p:cNvSpPr/>
          <p:nvPr/>
        </p:nvSpPr>
        <p:spPr>
          <a:xfrm>
            <a:off x="4258315" y="273485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4" name="Rectangle 793"/>
          <p:cNvSpPr/>
          <p:nvPr/>
        </p:nvSpPr>
        <p:spPr>
          <a:xfrm>
            <a:off x="4570842" y="266605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5" name="Oval 794"/>
          <p:cNvSpPr/>
          <p:nvPr/>
        </p:nvSpPr>
        <p:spPr>
          <a:xfrm>
            <a:off x="4639218" y="273485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6" name="Moon 795"/>
          <p:cNvSpPr/>
          <p:nvPr/>
        </p:nvSpPr>
        <p:spPr>
          <a:xfrm>
            <a:off x="4639218" y="273485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7" name="Rectangle 796"/>
          <p:cNvSpPr/>
          <p:nvPr/>
        </p:nvSpPr>
        <p:spPr>
          <a:xfrm>
            <a:off x="4951746" y="266605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8" name="Oval 797"/>
          <p:cNvSpPr/>
          <p:nvPr/>
        </p:nvSpPr>
        <p:spPr>
          <a:xfrm>
            <a:off x="5020122" y="273485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9" name="Moon 798"/>
          <p:cNvSpPr/>
          <p:nvPr/>
        </p:nvSpPr>
        <p:spPr>
          <a:xfrm>
            <a:off x="5020122" y="273485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0" name="Rectangle 799"/>
          <p:cNvSpPr/>
          <p:nvPr/>
        </p:nvSpPr>
        <p:spPr>
          <a:xfrm>
            <a:off x="5332649" y="266605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1" name="Oval 800"/>
          <p:cNvSpPr/>
          <p:nvPr/>
        </p:nvSpPr>
        <p:spPr>
          <a:xfrm>
            <a:off x="5401025" y="273485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2" name="Moon 801"/>
          <p:cNvSpPr/>
          <p:nvPr/>
        </p:nvSpPr>
        <p:spPr>
          <a:xfrm>
            <a:off x="5401025" y="273485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3" name="Rectangle 802"/>
          <p:cNvSpPr/>
          <p:nvPr/>
        </p:nvSpPr>
        <p:spPr>
          <a:xfrm>
            <a:off x="5713553" y="266605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4" name="Oval 803"/>
          <p:cNvSpPr/>
          <p:nvPr/>
        </p:nvSpPr>
        <p:spPr>
          <a:xfrm>
            <a:off x="5781929" y="273485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5" name="Moon 804"/>
          <p:cNvSpPr/>
          <p:nvPr/>
        </p:nvSpPr>
        <p:spPr>
          <a:xfrm>
            <a:off x="5781929" y="273485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6" name="Rectangle 805"/>
          <p:cNvSpPr/>
          <p:nvPr/>
        </p:nvSpPr>
        <p:spPr>
          <a:xfrm>
            <a:off x="6094456" y="266605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7" name="Oval 806"/>
          <p:cNvSpPr/>
          <p:nvPr/>
        </p:nvSpPr>
        <p:spPr>
          <a:xfrm>
            <a:off x="6162832" y="273485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8" name="Moon 807"/>
          <p:cNvSpPr/>
          <p:nvPr/>
        </p:nvSpPr>
        <p:spPr>
          <a:xfrm>
            <a:off x="6162832" y="273485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9" name="Rectangle 808"/>
          <p:cNvSpPr/>
          <p:nvPr/>
        </p:nvSpPr>
        <p:spPr>
          <a:xfrm>
            <a:off x="6475360" y="266605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10" name="Oval 809"/>
          <p:cNvSpPr/>
          <p:nvPr/>
        </p:nvSpPr>
        <p:spPr>
          <a:xfrm>
            <a:off x="6543736" y="273485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11" name="Moon 810"/>
          <p:cNvSpPr/>
          <p:nvPr/>
        </p:nvSpPr>
        <p:spPr>
          <a:xfrm>
            <a:off x="6543736" y="273485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12" name="Rectangle 811"/>
          <p:cNvSpPr/>
          <p:nvPr/>
        </p:nvSpPr>
        <p:spPr>
          <a:xfrm>
            <a:off x="6856263" y="266605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813" name="Oval 812"/>
          <p:cNvSpPr/>
          <p:nvPr/>
        </p:nvSpPr>
        <p:spPr>
          <a:xfrm>
            <a:off x="6924639" y="273485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14" name="Moon 813"/>
          <p:cNvSpPr/>
          <p:nvPr/>
        </p:nvSpPr>
        <p:spPr>
          <a:xfrm>
            <a:off x="6924639" y="273485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15" name="Rectangle 814"/>
          <p:cNvSpPr/>
          <p:nvPr/>
        </p:nvSpPr>
        <p:spPr>
          <a:xfrm>
            <a:off x="7237167" y="266605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16" name="Oval 815"/>
          <p:cNvSpPr/>
          <p:nvPr/>
        </p:nvSpPr>
        <p:spPr>
          <a:xfrm>
            <a:off x="7305543" y="273485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17" name="Moon 816"/>
          <p:cNvSpPr/>
          <p:nvPr/>
        </p:nvSpPr>
        <p:spPr>
          <a:xfrm>
            <a:off x="7305543" y="273485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18" name="Rectangle 817"/>
          <p:cNvSpPr/>
          <p:nvPr/>
        </p:nvSpPr>
        <p:spPr>
          <a:xfrm>
            <a:off x="7618070" y="266605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19" name="Oval 818"/>
          <p:cNvSpPr/>
          <p:nvPr/>
        </p:nvSpPr>
        <p:spPr>
          <a:xfrm>
            <a:off x="7686446" y="273485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20" name="Moon 819"/>
          <p:cNvSpPr/>
          <p:nvPr/>
        </p:nvSpPr>
        <p:spPr>
          <a:xfrm>
            <a:off x="7686446" y="273485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21" name="Rectangle 820"/>
          <p:cNvSpPr/>
          <p:nvPr/>
        </p:nvSpPr>
        <p:spPr>
          <a:xfrm>
            <a:off x="7998974" y="266605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22" name="Oval 821"/>
          <p:cNvSpPr/>
          <p:nvPr/>
        </p:nvSpPr>
        <p:spPr>
          <a:xfrm>
            <a:off x="8067350" y="273485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23" name="Moon 822"/>
          <p:cNvSpPr/>
          <p:nvPr/>
        </p:nvSpPr>
        <p:spPr>
          <a:xfrm>
            <a:off x="8067350" y="273485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24" name="Rectangle 823"/>
          <p:cNvSpPr/>
          <p:nvPr/>
        </p:nvSpPr>
        <p:spPr>
          <a:xfrm>
            <a:off x="8379877" y="266605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825" name="Oval 824"/>
          <p:cNvSpPr/>
          <p:nvPr/>
        </p:nvSpPr>
        <p:spPr>
          <a:xfrm>
            <a:off x="8448253" y="273485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26" name="Moon 825"/>
          <p:cNvSpPr/>
          <p:nvPr/>
        </p:nvSpPr>
        <p:spPr>
          <a:xfrm>
            <a:off x="8448253" y="273485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27" name="Rectangle 826"/>
          <p:cNvSpPr/>
          <p:nvPr/>
        </p:nvSpPr>
        <p:spPr>
          <a:xfrm>
            <a:off x="8760781" y="2666053"/>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828" name="Oval 827"/>
          <p:cNvSpPr/>
          <p:nvPr/>
        </p:nvSpPr>
        <p:spPr>
          <a:xfrm>
            <a:off x="8829157" y="2734850"/>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29" name="Moon 828"/>
          <p:cNvSpPr/>
          <p:nvPr/>
        </p:nvSpPr>
        <p:spPr>
          <a:xfrm>
            <a:off x="8829157" y="2734850"/>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3" name="Rectangle 832"/>
          <p:cNvSpPr/>
          <p:nvPr/>
        </p:nvSpPr>
        <p:spPr>
          <a:xfrm>
            <a:off x="0" y="2285189"/>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4" name="Oval 833"/>
          <p:cNvSpPr/>
          <p:nvPr/>
        </p:nvSpPr>
        <p:spPr>
          <a:xfrm>
            <a:off x="68376" y="2353986"/>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5" name="Moon 834"/>
          <p:cNvSpPr/>
          <p:nvPr/>
        </p:nvSpPr>
        <p:spPr>
          <a:xfrm>
            <a:off x="68376" y="2353986"/>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6" name="Rectangle 835"/>
          <p:cNvSpPr/>
          <p:nvPr/>
        </p:nvSpPr>
        <p:spPr>
          <a:xfrm>
            <a:off x="380904" y="2285189"/>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7" name="Oval 836"/>
          <p:cNvSpPr/>
          <p:nvPr/>
        </p:nvSpPr>
        <p:spPr>
          <a:xfrm>
            <a:off x="449280" y="2353986"/>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8" name="Moon 837"/>
          <p:cNvSpPr/>
          <p:nvPr/>
        </p:nvSpPr>
        <p:spPr>
          <a:xfrm>
            <a:off x="449280" y="2353986"/>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9" name="Rectangle 838"/>
          <p:cNvSpPr/>
          <p:nvPr/>
        </p:nvSpPr>
        <p:spPr>
          <a:xfrm>
            <a:off x="761807" y="2285189"/>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40" name="Oval 839"/>
          <p:cNvSpPr/>
          <p:nvPr/>
        </p:nvSpPr>
        <p:spPr>
          <a:xfrm>
            <a:off x="830183" y="2353986"/>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41" name="Moon 840"/>
          <p:cNvSpPr/>
          <p:nvPr/>
        </p:nvSpPr>
        <p:spPr>
          <a:xfrm>
            <a:off x="830183" y="2353986"/>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42" name="Rectangle 841"/>
          <p:cNvSpPr/>
          <p:nvPr/>
        </p:nvSpPr>
        <p:spPr>
          <a:xfrm>
            <a:off x="1142711" y="2285189"/>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43" name="Oval 842"/>
          <p:cNvSpPr/>
          <p:nvPr/>
        </p:nvSpPr>
        <p:spPr>
          <a:xfrm>
            <a:off x="1211087" y="2353986"/>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44" name="Moon 843"/>
          <p:cNvSpPr/>
          <p:nvPr/>
        </p:nvSpPr>
        <p:spPr>
          <a:xfrm>
            <a:off x="1211087" y="2353986"/>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45" name="Rectangle 844"/>
          <p:cNvSpPr/>
          <p:nvPr/>
        </p:nvSpPr>
        <p:spPr>
          <a:xfrm>
            <a:off x="1523614" y="2285189"/>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46" name="Oval 845"/>
          <p:cNvSpPr/>
          <p:nvPr/>
        </p:nvSpPr>
        <p:spPr>
          <a:xfrm>
            <a:off x="1591990" y="2353986"/>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47" name="Moon 846"/>
          <p:cNvSpPr/>
          <p:nvPr/>
        </p:nvSpPr>
        <p:spPr>
          <a:xfrm>
            <a:off x="1591990" y="2353986"/>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48" name="Rectangle 847"/>
          <p:cNvSpPr/>
          <p:nvPr/>
        </p:nvSpPr>
        <p:spPr>
          <a:xfrm>
            <a:off x="1904518" y="2285189"/>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49" name="Oval 848"/>
          <p:cNvSpPr/>
          <p:nvPr/>
        </p:nvSpPr>
        <p:spPr>
          <a:xfrm>
            <a:off x="1972894" y="2353986"/>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50" name="Moon 849"/>
          <p:cNvSpPr/>
          <p:nvPr/>
        </p:nvSpPr>
        <p:spPr>
          <a:xfrm>
            <a:off x="1972894" y="2353986"/>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51" name="Rectangle 850"/>
          <p:cNvSpPr/>
          <p:nvPr/>
        </p:nvSpPr>
        <p:spPr>
          <a:xfrm>
            <a:off x="2285421" y="2285189"/>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52" name="Oval 851"/>
          <p:cNvSpPr/>
          <p:nvPr/>
        </p:nvSpPr>
        <p:spPr>
          <a:xfrm>
            <a:off x="2353797" y="2353986"/>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53" name="Moon 852"/>
          <p:cNvSpPr/>
          <p:nvPr/>
        </p:nvSpPr>
        <p:spPr>
          <a:xfrm>
            <a:off x="2353797" y="2353986"/>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54" name="Rectangle 853"/>
          <p:cNvSpPr/>
          <p:nvPr/>
        </p:nvSpPr>
        <p:spPr>
          <a:xfrm>
            <a:off x="2666325" y="2285189"/>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855" name="Oval 854"/>
          <p:cNvSpPr/>
          <p:nvPr/>
        </p:nvSpPr>
        <p:spPr>
          <a:xfrm>
            <a:off x="2734701" y="2353986"/>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56" name="Moon 855"/>
          <p:cNvSpPr/>
          <p:nvPr/>
        </p:nvSpPr>
        <p:spPr>
          <a:xfrm>
            <a:off x="2734701" y="2353986"/>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57" name="Rectangle 856"/>
          <p:cNvSpPr/>
          <p:nvPr/>
        </p:nvSpPr>
        <p:spPr>
          <a:xfrm>
            <a:off x="3047228" y="2285189"/>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858" name="Oval 857"/>
          <p:cNvSpPr/>
          <p:nvPr/>
        </p:nvSpPr>
        <p:spPr>
          <a:xfrm>
            <a:off x="3115604" y="2353986"/>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59" name="Moon 858"/>
          <p:cNvSpPr/>
          <p:nvPr/>
        </p:nvSpPr>
        <p:spPr>
          <a:xfrm>
            <a:off x="3115604" y="2353986"/>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60" name="Rectangle 859"/>
          <p:cNvSpPr/>
          <p:nvPr/>
        </p:nvSpPr>
        <p:spPr>
          <a:xfrm>
            <a:off x="3428132" y="2285189"/>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861" name="Oval 860"/>
          <p:cNvSpPr/>
          <p:nvPr/>
        </p:nvSpPr>
        <p:spPr>
          <a:xfrm>
            <a:off x="3496508" y="2353986"/>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62" name="Moon 861"/>
          <p:cNvSpPr/>
          <p:nvPr/>
        </p:nvSpPr>
        <p:spPr>
          <a:xfrm>
            <a:off x="3496508" y="2353986"/>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63" name="Rectangle 862"/>
          <p:cNvSpPr/>
          <p:nvPr/>
        </p:nvSpPr>
        <p:spPr>
          <a:xfrm>
            <a:off x="3809035" y="2285189"/>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864" name="Oval 863"/>
          <p:cNvSpPr/>
          <p:nvPr/>
        </p:nvSpPr>
        <p:spPr>
          <a:xfrm>
            <a:off x="3877411" y="2353986"/>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65" name="Moon 864"/>
          <p:cNvSpPr/>
          <p:nvPr/>
        </p:nvSpPr>
        <p:spPr>
          <a:xfrm>
            <a:off x="3877411" y="2353986"/>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66" name="Rectangle 865"/>
          <p:cNvSpPr/>
          <p:nvPr/>
        </p:nvSpPr>
        <p:spPr>
          <a:xfrm>
            <a:off x="4189939" y="2285189"/>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67" name="Oval 866"/>
          <p:cNvSpPr/>
          <p:nvPr/>
        </p:nvSpPr>
        <p:spPr>
          <a:xfrm>
            <a:off x="4258315" y="2353986"/>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68" name="Moon 867"/>
          <p:cNvSpPr/>
          <p:nvPr/>
        </p:nvSpPr>
        <p:spPr>
          <a:xfrm>
            <a:off x="4258315" y="2353986"/>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69" name="Rectangle 868"/>
          <p:cNvSpPr/>
          <p:nvPr/>
        </p:nvSpPr>
        <p:spPr>
          <a:xfrm>
            <a:off x="4570842" y="2285189"/>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70" name="Oval 869"/>
          <p:cNvSpPr/>
          <p:nvPr/>
        </p:nvSpPr>
        <p:spPr>
          <a:xfrm>
            <a:off x="4639218" y="2353986"/>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71" name="Moon 870"/>
          <p:cNvSpPr/>
          <p:nvPr/>
        </p:nvSpPr>
        <p:spPr>
          <a:xfrm>
            <a:off x="4639218" y="2353986"/>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72" name="Rectangle 871"/>
          <p:cNvSpPr/>
          <p:nvPr/>
        </p:nvSpPr>
        <p:spPr>
          <a:xfrm>
            <a:off x="4951746" y="2285189"/>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73" name="Oval 872"/>
          <p:cNvSpPr/>
          <p:nvPr/>
        </p:nvSpPr>
        <p:spPr>
          <a:xfrm>
            <a:off x="5020122" y="2353986"/>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74" name="Moon 873"/>
          <p:cNvSpPr/>
          <p:nvPr/>
        </p:nvSpPr>
        <p:spPr>
          <a:xfrm>
            <a:off x="5020122" y="2353986"/>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75" name="Rectangle 874"/>
          <p:cNvSpPr/>
          <p:nvPr/>
        </p:nvSpPr>
        <p:spPr>
          <a:xfrm>
            <a:off x="5332649" y="2285189"/>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76" name="Oval 875"/>
          <p:cNvSpPr/>
          <p:nvPr/>
        </p:nvSpPr>
        <p:spPr>
          <a:xfrm>
            <a:off x="5401025" y="2353986"/>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77" name="Moon 876"/>
          <p:cNvSpPr/>
          <p:nvPr/>
        </p:nvSpPr>
        <p:spPr>
          <a:xfrm>
            <a:off x="5401025" y="2353986"/>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78" name="Rectangle 877"/>
          <p:cNvSpPr/>
          <p:nvPr/>
        </p:nvSpPr>
        <p:spPr>
          <a:xfrm>
            <a:off x="5713553" y="2285189"/>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79" name="Oval 878"/>
          <p:cNvSpPr/>
          <p:nvPr/>
        </p:nvSpPr>
        <p:spPr>
          <a:xfrm>
            <a:off x="5781929" y="2353986"/>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80" name="Moon 879"/>
          <p:cNvSpPr/>
          <p:nvPr/>
        </p:nvSpPr>
        <p:spPr>
          <a:xfrm>
            <a:off x="5781929" y="2353986"/>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81" name="Rectangle 880"/>
          <p:cNvSpPr/>
          <p:nvPr/>
        </p:nvSpPr>
        <p:spPr>
          <a:xfrm>
            <a:off x="6094456" y="2285189"/>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82" name="Oval 881"/>
          <p:cNvSpPr/>
          <p:nvPr/>
        </p:nvSpPr>
        <p:spPr>
          <a:xfrm>
            <a:off x="6162832" y="2353986"/>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83" name="Moon 882"/>
          <p:cNvSpPr/>
          <p:nvPr/>
        </p:nvSpPr>
        <p:spPr>
          <a:xfrm>
            <a:off x="6162832" y="2353986"/>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84" name="Rectangle 883"/>
          <p:cNvSpPr/>
          <p:nvPr/>
        </p:nvSpPr>
        <p:spPr>
          <a:xfrm>
            <a:off x="6475360" y="2285189"/>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85" name="Oval 884"/>
          <p:cNvSpPr/>
          <p:nvPr/>
        </p:nvSpPr>
        <p:spPr>
          <a:xfrm>
            <a:off x="6543736" y="2353986"/>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86" name="Moon 885"/>
          <p:cNvSpPr/>
          <p:nvPr/>
        </p:nvSpPr>
        <p:spPr>
          <a:xfrm>
            <a:off x="6543736" y="2353986"/>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87" name="Rectangle 886"/>
          <p:cNvSpPr/>
          <p:nvPr/>
        </p:nvSpPr>
        <p:spPr>
          <a:xfrm>
            <a:off x="6856263" y="2285189"/>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88" name="Oval 887"/>
          <p:cNvSpPr/>
          <p:nvPr/>
        </p:nvSpPr>
        <p:spPr>
          <a:xfrm>
            <a:off x="6924639" y="2353986"/>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89" name="Moon 888"/>
          <p:cNvSpPr/>
          <p:nvPr/>
        </p:nvSpPr>
        <p:spPr>
          <a:xfrm>
            <a:off x="6924639" y="2353986"/>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90" name="Rectangle 889"/>
          <p:cNvSpPr/>
          <p:nvPr/>
        </p:nvSpPr>
        <p:spPr>
          <a:xfrm>
            <a:off x="7237167" y="2285189"/>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91" name="Oval 890"/>
          <p:cNvSpPr/>
          <p:nvPr/>
        </p:nvSpPr>
        <p:spPr>
          <a:xfrm>
            <a:off x="7305543" y="2353986"/>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92" name="Moon 891"/>
          <p:cNvSpPr/>
          <p:nvPr/>
        </p:nvSpPr>
        <p:spPr>
          <a:xfrm>
            <a:off x="7305543" y="2353986"/>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93" name="Rectangle 892"/>
          <p:cNvSpPr/>
          <p:nvPr/>
        </p:nvSpPr>
        <p:spPr>
          <a:xfrm>
            <a:off x="7618070" y="2285189"/>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94" name="Oval 893"/>
          <p:cNvSpPr/>
          <p:nvPr/>
        </p:nvSpPr>
        <p:spPr>
          <a:xfrm>
            <a:off x="7686446" y="2353986"/>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95" name="Moon 894"/>
          <p:cNvSpPr/>
          <p:nvPr/>
        </p:nvSpPr>
        <p:spPr>
          <a:xfrm>
            <a:off x="7686446" y="2353986"/>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96" name="Rectangle 895"/>
          <p:cNvSpPr/>
          <p:nvPr/>
        </p:nvSpPr>
        <p:spPr>
          <a:xfrm>
            <a:off x="7998974" y="2285189"/>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97" name="Oval 896"/>
          <p:cNvSpPr/>
          <p:nvPr/>
        </p:nvSpPr>
        <p:spPr>
          <a:xfrm>
            <a:off x="8067350" y="2353986"/>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98" name="Moon 897"/>
          <p:cNvSpPr/>
          <p:nvPr/>
        </p:nvSpPr>
        <p:spPr>
          <a:xfrm>
            <a:off x="8067350" y="2353986"/>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99" name="Rectangle 898"/>
          <p:cNvSpPr/>
          <p:nvPr/>
        </p:nvSpPr>
        <p:spPr>
          <a:xfrm>
            <a:off x="8379877" y="2285189"/>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900" name="Oval 899"/>
          <p:cNvSpPr/>
          <p:nvPr/>
        </p:nvSpPr>
        <p:spPr>
          <a:xfrm>
            <a:off x="8448253" y="2353986"/>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01" name="Moon 900"/>
          <p:cNvSpPr/>
          <p:nvPr/>
        </p:nvSpPr>
        <p:spPr>
          <a:xfrm>
            <a:off x="8448253" y="2353986"/>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02" name="Rectangle 901"/>
          <p:cNvSpPr/>
          <p:nvPr/>
        </p:nvSpPr>
        <p:spPr>
          <a:xfrm>
            <a:off x="8760781" y="2285189"/>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903" name="Oval 902"/>
          <p:cNvSpPr/>
          <p:nvPr/>
        </p:nvSpPr>
        <p:spPr>
          <a:xfrm>
            <a:off x="8829157" y="2353986"/>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04" name="Moon 903"/>
          <p:cNvSpPr/>
          <p:nvPr/>
        </p:nvSpPr>
        <p:spPr>
          <a:xfrm>
            <a:off x="8829157" y="2353986"/>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08" name="Rectangle 907"/>
          <p:cNvSpPr/>
          <p:nvPr/>
        </p:nvSpPr>
        <p:spPr>
          <a:xfrm>
            <a:off x="0" y="1904324"/>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909" name="Oval 908"/>
          <p:cNvSpPr/>
          <p:nvPr/>
        </p:nvSpPr>
        <p:spPr>
          <a:xfrm>
            <a:off x="68376" y="1973121"/>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10" name="Moon 909"/>
          <p:cNvSpPr/>
          <p:nvPr/>
        </p:nvSpPr>
        <p:spPr>
          <a:xfrm>
            <a:off x="68376" y="1973121"/>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11" name="Rectangle 910"/>
          <p:cNvSpPr/>
          <p:nvPr/>
        </p:nvSpPr>
        <p:spPr>
          <a:xfrm>
            <a:off x="380904" y="1904324"/>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12" name="Oval 911"/>
          <p:cNvSpPr/>
          <p:nvPr/>
        </p:nvSpPr>
        <p:spPr>
          <a:xfrm>
            <a:off x="449280" y="1973121"/>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13" name="Moon 912"/>
          <p:cNvSpPr/>
          <p:nvPr/>
        </p:nvSpPr>
        <p:spPr>
          <a:xfrm>
            <a:off x="449280" y="1973121"/>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14" name="Rectangle 913"/>
          <p:cNvSpPr/>
          <p:nvPr/>
        </p:nvSpPr>
        <p:spPr>
          <a:xfrm>
            <a:off x="761807" y="1904324"/>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15" name="Oval 914"/>
          <p:cNvSpPr/>
          <p:nvPr/>
        </p:nvSpPr>
        <p:spPr>
          <a:xfrm>
            <a:off x="830183" y="1973121"/>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16" name="Moon 915"/>
          <p:cNvSpPr/>
          <p:nvPr/>
        </p:nvSpPr>
        <p:spPr>
          <a:xfrm>
            <a:off x="830183" y="1973121"/>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17" name="Rectangle 916"/>
          <p:cNvSpPr/>
          <p:nvPr/>
        </p:nvSpPr>
        <p:spPr>
          <a:xfrm>
            <a:off x="1142711" y="1904324"/>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18" name="Oval 917"/>
          <p:cNvSpPr/>
          <p:nvPr/>
        </p:nvSpPr>
        <p:spPr>
          <a:xfrm>
            <a:off x="1211087" y="1973121"/>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19" name="Moon 918"/>
          <p:cNvSpPr/>
          <p:nvPr/>
        </p:nvSpPr>
        <p:spPr>
          <a:xfrm>
            <a:off x="1211087" y="1973121"/>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20" name="Rectangle 919"/>
          <p:cNvSpPr/>
          <p:nvPr/>
        </p:nvSpPr>
        <p:spPr>
          <a:xfrm>
            <a:off x="1523614" y="1904324"/>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21" name="Oval 920"/>
          <p:cNvSpPr/>
          <p:nvPr/>
        </p:nvSpPr>
        <p:spPr>
          <a:xfrm>
            <a:off x="1591990" y="1973121"/>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22" name="Moon 921"/>
          <p:cNvSpPr/>
          <p:nvPr/>
        </p:nvSpPr>
        <p:spPr>
          <a:xfrm>
            <a:off x="1591990" y="1973121"/>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23" name="Rectangle 922"/>
          <p:cNvSpPr/>
          <p:nvPr/>
        </p:nvSpPr>
        <p:spPr>
          <a:xfrm>
            <a:off x="1904518" y="1904324"/>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24" name="Oval 923"/>
          <p:cNvSpPr/>
          <p:nvPr/>
        </p:nvSpPr>
        <p:spPr>
          <a:xfrm>
            <a:off x="1972894" y="1973121"/>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25" name="Moon 924"/>
          <p:cNvSpPr/>
          <p:nvPr/>
        </p:nvSpPr>
        <p:spPr>
          <a:xfrm>
            <a:off x="1972894" y="1973121"/>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26" name="Rectangle 925"/>
          <p:cNvSpPr/>
          <p:nvPr/>
        </p:nvSpPr>
        <p:spPr>
          <a:xfrm>
            <a:off x="2285421" y="1904324"/>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27" name="Oval 926"/>
          <p:cNvSpPr/>
          <p:nvPr/>
        </p:nvSpPr>
        <p:spPr>
          <a:xfrm>
            <a:off x="2353797" y="1973121"/>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28" name="Moon 927"/>
          <p:cNvSpPr/>
          <p:nvPr/>
        </p:nvSpPr>
        <p:spPr>
          <a:xfrm>
            <a:off x="2353797" y="1973121"/>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29" name="Rectangle 928"/>
          <p:cNvSpPr/>
          <p:nvPr/>
        </p:nvSpPr>
        <p:spPr>
          <a:xfrm>
            <a:off x="2666325" y="1904324"/>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30" name="Oval 929"/>
          <p:cNvSpPr/>
          <p:nvPr/>
        </p:nvSpPr>
        <p:spPr>
          <a:xfrm>
            <a:off x="2734701" y="1973121"/>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31" name="Moon 930"/>
          <p:cNvSpPr/>
          <p:nvPr/>
        </p:nvSpPr>
        <p:spPr>
          <a:xfrm>
            <a:off x="2734701" y="1973121"/>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32" name="Rectangle 931"/>
          <p:cNvSpPr/>
          <p:nvPr/>
        </p:nvSpPr>
        <p:spPr>
          <a:xfrm>
            <a:off x="3047228" y="1904324"/>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33" name="Oval 932"/>
          <p:cNvSpPr/>
          <p:nvPr/>
        </p:nvSpPr>
        <p:spPr>
          <a:xfrm>
            <a:off x="3115604" y="1973121"/>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34" name="Moon 933"/>
          <p:cNvSpPr/>
          <p:nvPr/>
        </p:nvSpPr>
        <p:spPr>
          <a:xfrm>
            <a:off x="3115604" y="1973121"/>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35" name="Rectangle 934"/>
          <p:cNvSpPr/>
          <p:nvPr/>
        </p:nvSpPr>
        <p:spPr>
          <a:xfrm>
            <a:off x="3428132" y="1904324"/>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36" name="Oval 935"/>
          <p:cNvSpPr/>
          <p:nvPr/>
        </p:nvSpPr>
        <p:spPr>
          <a:xfrm>
            <a:off x="3496508" y="1973121"/>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37" name="Moon 936"/>
          <p:cNvSpPr/>
          <p:nvPr/>
        </p:nvSpPr>
        <p:spPr>
          <a:xfrm>
            <a:off x="3496508" y="1973121"/>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38" name="Rectangle 937"/>
          <p:cNvSpPr/>
          <p:nvPr/>
        </p:nvSpPr>
        <p:spPr>
          <a:xfrm>
            <a:off x="3809035" y="1904324"/>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39" name="Oval 938"/>
          <p:cNvSpPr/>
          <p:nvPr/>
        </p:nvSpPr>
        <p:spPr>
          <a:xfrm>
            <a:off x="3877411" y="1973121"/>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40" name="Moon 939"/>
          <p:cNvSpPr/>
          <p:nvPr/>
        </p:nvSpPr>
        <p:spPr>
          <a:xfrm>
            <a:off x="3877411" y="1973121"/>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41" name="Rectangle 940"/>
          <p:cNvSpPr/>
          <p:nvPr/>
        </p:nvSpPr>
        <p:spPr>
          <a:xfrm>
            <a:off x="4189939" y="1904324"/>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42" name="Oval 941"/>
          <p:cNvSpPr/>
          <p:nvPr/>
        </p:nvSpPr>
        <p:spPr>
          <a:xfrm>
            <a:off x="4258315" y="1973121"/>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43" name="Moon 942"/>
          <p:cNvSpPr/>
          <p:nvPr/>
        </p:nvSpPr>
        <p:spPr>
          <a:xfrm>
            <a:off x="4258315" y="1973121"/>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44" name="Rectangle 943"/>
          <p:cNvSpPr/>
          <p:nvPr/>
        </p:nvSpPr>
        <p:spPr>
          <a:xfrm>
            <a:off x="4570842" y="1904324"/>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45" name="Oval 944"/>
          <p:cNvSpPr/>
          <p:nvPr/>
        </p:nvSpPr>
        <p:spPr>
          <a:xfrm>
            <a:off x="4639218" y="1973121"/>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46" name="Moon 945"/>
          <p:cNvSpPr/>
          <p:nvPr/>
        </p:nvSpPr>
        <p:spPr>
          <a:xfrm>
            <a:off x="4639218" y="1973121"/>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47" name="Rectangle 946"/>
          <p:cNvSpPr/>
          <p:nvPr/>
        </p:nvSpPr>
        <p:spPr>
          <a:xfrm>
            <a:off x="4951746" y="1904324"/>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948" name="Oval 947"/>
          <p:cNvSpPr/>
          <p:nvPr/>
        </p:nvSpPr>
        <p:spPr>
          <a:xfrm>
            <a:off x="5020122" y="1973121"/>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49" name="Moon 948"/>
          <p:cNvSpPr/>
          <p:nvPr/>
        </p:nvSpPr>
        <p:spPr>
          <a:xfrm>
            <a:off x="5020122" y="1973121"/>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50" name="Rectangle 949"/>
          <p:cNvSpPr/>
          <p:nvPr/>
        </p:nvSpPr>
        <p:spPr>
          <a:xfrm>
            <a:off x="5332649" y="1904324"/>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951" name="Oval 950"/>
          <p:cNvSpPr/>
          <p:nvPr/>
        </p:nvSpPr>
        <p:spPr>
          <a:xfrm>
            <a:off x="5401025" y="1973121"/>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52" name="Moon 951"/>
          <p:cNvSpPr/>
          <p:nvPr/>
        </p:nvSpPr>
        <p:spPr>
          <a:xfrm>
            <a:off x="5401025" y="1973121"/>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53" name="Rectangle 952"/>
          <p:cNvSpPr/>
          <p:nvPr/>
        </p:nvSpPr>
        <p:spPr>
          <a:xfrm>
            <a:off x="5713553" y="1904324"/>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954" name="Oval 953"/>
          <p:cNvSpPr/>
          <p:nvPr/>
        </p:nvSpPr>
        <p:spPr>
          <a:xfrm>
            <a:off x="5781929" y="1973121"/>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55" name="Moon 954"/>
          <p:cNvSpPr/>
          <p:nvPr/>
        </p:nvSpPr>
        <p:spPr>
          <a:xfrm>
            <a:off x="5781929" y="1973121"/>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56" name="Rectangle 955"/>
          <p:cNvSpPr/>
          <p:nvPr/>
        </p:nvSpPr>
        <p:spPr>
          <a:xfrm>
            <a:off x="6094456" y="1904324"/>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57" name="Oval 956"/>
          <p:cNvSpPr/>
          <p:nvPr/>
        </p:nvSpPr>
        <p:spPr>
          <a:xfrm>
            <a:off x="6162832" y="1973121"/>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58" name="Moon 957"/>
          <p:cNvSpPr/>
          <p:nvPr/>
        </p:nvSpPr>
        <p:spPr>
          <a:xfrm>
            <a:off x="6162832" y="1973121"/>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59" name="Rectangle 958"/>
          <p:cNvSpPr/>
          <p:nvPr/>
        </p:nvSpPr>
        <p:spPr>
          <a:xfrm>
            <a:off x="6475360" y="1904324"/>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60" name="Oval 959"/>
          <p:cNvSpPr/>
          <p:nvPr/>
        </p:nvSpPr>
        <p:spPr>
          <a:xfrm>
            <a:off x="6543736" y="1973121"/>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61" name="Moon 960"/>
          <p:cNvSpPr/>
          <p:nvPr/>
        </p:nvSpPr>
        <p:spPr>
          <a:xfrm>
            <a:off x="6543736" y="1973121"/>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62" name="Rectangle 961"/>
          <p:cNvSpPr/>
          <p:nvPr/>
        </p:nvSpPr>
        <p:spPr>
          <a:xfrm>
            <a:off x="6856263" y="1904324"/>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63" name="Oval 962"/>
          <p:cNvSpPr/>
          <p:nvPr/>
        </p:nvSpPr>
        <p:spPr>
          <a:xfrm>
            <a:off x="6924639" y="1973121"/>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64" name="Moon 963"/>
          <p:cNvSpPr/>
          <p:nvPr/>
        </p:nvSpPr>
        <p:spPr>
          <a:xfrm>
            <a:off x="6924639" y="1973121"/>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65" name="Rectangle 964"/>
          <p:cNvSpPr/>
          <p:nvPr/>
        </p:nvSpPr>
        <p:spPr>
          <a:xfrm>
            <a:off x="7237167" y="1904324"/>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966" name="Oval 965"/>
          <p:cNvSpPr/>
          <p:nvPr/>
        </p:nvSpPr>
        <p:spPr>
          <a:xfrm>
            <a:off x="7305543" y="1973121"/>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67" name="Moon 966"/>
          <p:cNvSpPr/>
          <p:nvPr/>
        </p:nvSpPr>
        <p:spPr>
          <a:xfrm>
            <a:off x="7305543" y="1973121"/>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68" name="Rectangle 967"/>
          <p:cNvSpPr/>
          <p:nvPr/>
        </p:nvSpPr>
        <p:spPr>
          <a:xfrm>
            <a:off x="7618070" y="1904324"/>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69" name="Oval 968"/>
          <p:cNvSpPr/>
          <p:nvPr/>
        </p:nvSpPr>
        <p:spPr>
          <a:xfrm>
            <a:off x="7686446" y="1973121"/>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0" name="Moon 969"/>
          <p:cNvSpPr/>
          <p:nvPr/>
        </p:nvSpPr>
        <p:spPr>
          <a:xfrm>
            <a:off x="7686446" y="1973121"/>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1" name="Rectangle 970"/>
          <p:cNvSpPr/>
          <p:nvPr/>
        </p:nvSpPr>
        <p:spPr>
          <a:xfrm>
            <a:off x="7998974" y="1904324"/>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2" name="Oval 971"/>
          <p:cNvSpPr/>
          <p:nvPr/>
        </p:nvSpPr>
        <p:spPr>
          <a:xfrm>
            <a:off x="8067350" y="1973121"/>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3" name="Moon 972"/>
          <p:cNvSpPr/>
          <p:nvPr/>
        </p:nvSpPr>
        <p:spPr>
          <a:xfrm>
            <a:off x="8067350" y="1973121"/>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4" name="Rectangle 973"/>
          <p:cNvSpPr/>
          <p:nvPr/>
        </p:nvSpPr>
        <p:spPr>
          <a:xfrm>
            <a:off x="8379877" y="1904324"/>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Oval 974"/>
          <p:cNvSpPr/>
          <p:nvPr/>
        </p:nvSpPr>
        <p:spPr>
          <a:xfrm>
            <a:off x="8448253" y="1973121"/>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6" name="Moon 975"/>
          <p:cNvSpPr/>
          <p:nvPr/>
        </p:nvSpPr>
        <p:spPr>
          <a:xfrm>
            <a:off x="8448253" y="1973121"/>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7" name="Rectangle 976"/>
          <p:cNvSpPr/>
          <p:nvPr/>
        </p:nvSpPr>
        <p:spPr>
          <a:xfrm>
            <a:off x="8760781" y="1904324"/>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8" name="Oval 977"/>
          <p:cNvSpPr/>
          <p:nvPr/>
        </p:nvSpPr>
        <p:spPr>
          <a:xfrm>
            <a:off x="8829157" y="1973121"/>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9" name="Moon 978"/>
          <p:cNvSpPr/>
          <p:nvPr/>
        </p:nvSpPr>
        <p:spPr>
          <a:xfrm>
            <a:off x="8829157" y="1973121"/>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83" name="Rectangle 982"/>
          <p:cNvSpPr/>
          <p:nvPr/>
        </p:nvSpPr>
        <p:spPr>
          <a:xfrm>
            <a:off x="0" y="1523459"/>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984" name="Oval 983"/>
          <p:cNvSpPr/>
          <p:nvPr/>
        </p:nvSpPr>
        <p:spPr>
          <a:xfrm>
            <a:off x="68376" y="1592256"/>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85" name="Moon 984"/>
          <p:cNvSpPr/>
          <p:nvPr/>
        </p:nvSpPr>
        <p:spPr>
          <a:xfrm>
            <a:off x="68376" y="1592256"/>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86" name="Rectangle 985"/>
          <p:cNvSpPr/>
          <p:nvPr/>
        </p:nvSpPr>
        <p:spPr>
          <a:xfrm>
            <a:off x="380904" y="1523459"/>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987" name="Oval 986"/>
          <p:cNvSpPr/>
          <p:nvPr/>
        </p:nvSpPr>
        <p:spPr>
          <a:xfrm>
            <a:off x="449280" y="1592256"/>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88" name="Moon 987"/>
          <p:cNvSpPr/>
          <p:nvPr/>
        </p:nvSpPr>
        <p:spPr>
          <a:xfrm>
            <a:off x="449280" y="1592256"/>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89" name="Rectangle 988"/>
          <p:cNvSpPr/>
          <p:nvPr/>
        </p:nvSpPr>
        <p:spPr>
          <a:xfrm>
            <a:off x="761807" y="1523459"/>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90" name="Oval 989"/>
          <p:cNvSpPr/>
          <p:nvPr/>
        </p:nvSpPr>
        <p:spPr>
          <a:xfrm>
            <a:off x="830183" y="1592256"/>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91" name="Moon 990"/>
          <p:cNvSpPr/>
          <p:nvPr/>
        </p:nvSpPr>
        <p:spPr>
          <a:xfrm>
            <a:off x="830183" y="1592256"/>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92" name="Rectangle 991"/>
          <p:cNvSpPr/>
          <p:nvPr/>
        </p:nvSpPr>
        <p:spPr>
          <a:xfrm>
            <a:off x="1142711" y="1523459"/>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93" name="Oval 992"/>
          <p:cNvSpPr/>
          <p:nvPr/>
        </p:nvSpPr>
        <p:spPr>
          <a:xfrm>
            <a:off x="1211087" y="1592256"/>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94" name="Moon 993"/>
          <p:cNvSpPr/>
          <p:nvPr/>
        </p:nvSpPr>
        <p:spPr>
          <a:xfrm>
            <a:off x="1211087" y="1592256"/>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95" name="Rectangle 994"/>
          <p:cNvSpPr/>
          <p:nvPr/>
        </p:nvSpPr>
        <p:spPr>
          <a:xfrm>
            <a:off x="1523614" y="1523459"/>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96" name="Oval 995"/>
          <p:cNvSpPr/>
          <p:nvPr/>
        </p:nvSpPr>
        <p:spPr>
          <a:xfrm>
            <a:off x="1591990" y="1592256"/>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97" name="Moon 996"/>
          <p:cNvSpPr/>
          <p:nvPr/>
        </p:nvSpPr>
        <p:spPr>
          <a:xfrm>
            <a:off x="1591990" y="1592256"/>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98" name="Rectangle 997"/>
          <p:cNvSpPr/>
          <p:nvPr/>
        </p:nvSpPr>
        <p:spPr>
          <a:xfrm>
            <a:off x="1904518" y="1523459"/>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99" name="Oval 998"/>
          <p:cNvSpPr/>
          <p:nvPr/>
        </p:nvSpPr>
        <p:spPr>
          <a:xfrm>
            <a:off x="1972894" y="1592256"/>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00" name="Moon 999"/>
          <p:cNvSpPr/>
          <p:nvPr/>
        </p:nvSpPr>
        <p:spPr>
          <a:xfrm>
            <a:off x="1972894" y="1592256"/>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01" name="Rectangle 1000"/>
          <p:cNvSpPr/>
          <p:nvPr/>
        </p:nvSpPr>
        <p:spPr>
          <a:xfrm>
            <a:off x="2285421" y="1523459"/>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02" name="Oval 1001"/>
          <p:cNvSpPr/>
          <p:nvPr/>
        </p:nvSpPr>
        <p:spPr>
          <a:xfrm>
            <a:off x="2353797" y="1592256"/>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03" name="Moon 1002"/>
          <p:cNvSpPr/>
          <p:nvPr/>
        </p:nvSpPr>
        <p:spPr>
          <a:xfrm>
            <a:off x="2353797" y="1592256"/>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04" name="Rectangle 1003"/>
          <p:cNvSpPr/>
          <p:nvPr/>
        </p:nvSpPr>
        <p:spPr>
          <a:xfrm>
            <a:off x="2666325" y="1523459"/>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05" name="Oval 1004"/>
          <p:cNvSpPr/>
          <p:nvPr/>
        </p:nvSpPr>
        <p:spPr>
          <a:xfrm>
            <a:off x="2734701" y="1592256"/>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06" name="Moon 1005"/>
          <p:cNvSpPr/>
          <p:nvPr/>
        </p:nvSpPr>
        <p:spPr>
          <a:xfrm>
            <a:off x="2734701" y="1592256"/>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07" name="Rectangle 1006"/>
          <p:cNvSpPr/>
          <p:nvPr/>
        </p:nvSpPr>
        <p:spPr>
          <a:xfrm>
            <a:off x="3047228" y="1523459"/>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08" name="Oval 1007"/>
          <p:cNvSpPr/>
          <p:nvPr/>
        </p:nvSpPr>
        <p:spPr>
          <a:xfrm>
            <a:off x="3115604" y="1592256"/>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09" name="Moon 1008"/>
          <p:cNvSpPr/>
          <p:nvPr/>
        </p:nvSpPr>
        <p:spPr>
          <a:xfrm>
            <a:off x="3115604" y="1592256"/>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10" name="Rectangle 1009"/>
          <p:cNvSpPr/>
          <p:nvPr/>
        </p:nvSpPr>
        <p:spPr>
          <a:xfrm>
            <a:off x="3428132" y="1523459"/>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11" name="Oval 1010"/>
          <p:cNvSpPr/>
          <p:nvPr/>
        </p:nvSpPr>
        <p:spPr>
          <a:xfrm>
            <a:off x="3496508" y="1592256"/>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12" name="Moon 1011"/>
          <p:cNvSpPr/>
          <p:nvPr/>
        </p:nvSpPr>
        <p:spPr>
          <a:xfrm>
            <a:off x="3496508" y="1592256"/>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13" name="Rectangle 1012"/>
          <p:cNvSpPr/>
          <p:nvPr/>
        </p:nvSpPr>
        <p:spPr>
          <a:xfrm>
            <a:off x="3809035" y="1523459"/>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14" name="Oval 1013"/>
          <p:cNvSpPr/>
          <p:nvPr/>
        </p:nvSpPr>
        <p:spPr>
          <a:xfrm>
            <a:off x="3877411" y="1592256"/>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15" name="Moon 1014"/>
          <p:cNvSpPr/>
          <p:nvPr/>
        </p:nvSpPr>
        <p:spPr>
          <a:xfrm>
            <a:off x="3877411" y="1592256"/>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16" name="Rectangle 1015"/>
          <p:cNvSpPr/>
          <p:nvPr/>
        </p:nvSpPr>
        <p:spPr>
          <a:xfrm>
            <a:off x="4189939" y="1523459"/>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17" name="Oval 1016"/>
          <p:cNvSpPr/>
          <p:nvPr/>
        </p:nvSpPr>
        <p:spPr>
          <a:xfrm>
            <a:off x="4258315" y="1592256"/>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18" name="Moon 1017"/>
          <p:cNvSpPr/>
          <p:nvPr/>
        </p:nvSpPr>
        <p:spPr>
          <a:xfrm>
            <a:off x="4258315" y="1592256"/>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19" name="Rectangle 1018"/>
          <p:cNvSpPr/>
          <p:nvPr/>
        </p:nvSpPr>
        <p:spPr>
          <a:xfrm>
            <a:off x="4570842" y="1523459"/>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20" name="Oval 1019"/>
          <p:cNvSpPr/>
          <p:nvPr/>
        </p:nvSpPr>
        <p:spPr>
          <a:xfrm>
            <a:off x="4639218" y="1592256"/>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21" name="Moon 1020"/>
          <p:cNvSpPr/>
          <p:nvPr/>
        </p:nvSpPr>
        <p:spPr>
          <a:xfrm>
            <a:off x="4639218" y="1592256"/>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22" name="Rectangle 1021"/>
          <p:cNvSpPr/>
          <p:nvPr/>
        </p:nvSpPr>
        <p:spPr>
          <a:xfrm>
            <a:off x="4951746" y="1523459"/>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023" name="Oval 1022"/>
          <p:cNvSpPr/>
          <p:nvPr/>
        </p:nvSpPr>
        <p:spPr>
          <a:xfrm>
            <a:off x="5020122" y="1592256"/>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24" name="Moon 1023"/>
          <p:cNvSpPr/>
          <p:nvPr/>
        </p:nvSpPr>
        <p:spPr>
          <a:xfrm>
            <a:off x="5020122" y="1592256"/>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25" name="Rectangle 1024"/>
          <p:cNvSpPr/>
          <p:nvPr/>
        </p:nvSpPr>
        <p:spPr>
          <a:xfrm>
            <a:off x="5332649" y="1523459"/>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026" name="Oval 1025"/>
          <p:cNvSpPr/>
          <p:nvPr/>
        </p:nvSpPr>
        <p:spPr>
          <a:xfrm>
            <a:off x="5401025" y="1592256"/>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27" name="Moon 1026"/>
          <p:cNvSpPr/>
          <p:nvPr/>
        </p:nvSpPr>
        <p:spPr>
          <a:xfrm>
            <a:off x="5401025" y="1592256"/>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28" name="Rectangle 1027"/>
          <p:cNvSpPr/>
          <p:nvPr/>
        </p:nvSpPr>
        <p:spPr>
          <a:xfrm>
            <a:off x="5713553" y="1523459"/>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029" name="Oval 1028"/>
          <p:cNvSpPr/>
          <p:nvPr/>
        </p:nvSpPr>
        <p:spPr>
          <a:xfrm>
            <a:off x="5781929" y="1592256"/>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30" name="Moon 1029"/>
          <p:cNvSpPr/>
          <p:nvPr/>
        </p:nvSpPr>
        <p:spPr>
          <a:xfrm>
            <a:off x="5781929" y="1592256"/>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31" name="Rectangle 1030"/>
          <p:cNvSpPr/>
          <p:nvPr/>
        </p:nvSpPr>
        <p:spPr>
          <a:xfrm>
            <a:off x="6094456" y="1523459"/>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32" name="Oval 1031"/>
          <p:cNvSpPr/>
          <p:nvPr/>
        </p:nvSpPr>
        <p:spPr>
          <a:xfrm>
            <a:off x="6162832" y="1592256"/>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33" name="Moon 1032"/>
          <p:cNvSpPr/>
          <p:nvPr/>
        </p:nvSpPr>
        <p:spPr>
          <a:xfrm>
            <a:off x="6162832" y="1592256"/>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34" name="Rectangle 1033"/>
          <p:cNvSpPr/>
          <p:nvPr/>
        </p:nvSpPr>
        <p:spPr>
          <a:xfrm>
            <a:off x="6475360" y="1523459"/>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35" name="Oval 1034"/>
          <p:cNvSpPr/>
          <p:nvPr/>
        </p:nvSpPr>
        <p:spPr>
          <a:xfrm>
            <a:off x="6543736" y="1592256"/>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36" name="Moon 1035"/>
          <p:cNvSpPr/>
          <p:nvPr/>
        </p:nvSpPr>
        <p:spPr>
          <a:xfrm>
            <a:off x="6543736" y="1592256"/>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37" name="Rectangle 1036"/>
          <p:cNvSpPr/>
          <p:nvPr/>
        </p:nvSpPr>
        <p:spPr>
          <a:xfrm>
            <a:off x="6856263" y="1523459"/>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38" name="Oval 1037"/>
          <p:cNvSpPr/>
          <p:nvPr/>
        </p:nvSpPr>
        <p:spPr>
          <a:xfrm>
            <a:off x="6924639" y="1592256"/>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39" name="Moon 1038"/>
          <p:cNvSpPr/>
          <p:nvPr/>
        </p:nvSpPr>
        <p:spPr>
          <a:xfrm>
            <a:off x="6924639" y="1592256"/>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40" name="Rectangle 1039"/>
          <p:cNvSpPr/>
          <p:nvPr/>
        </p:nvSpPr>
        <p:spPr>
          <a:xfrm>
            <a:off x="7237167" y="1523459"/>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041" name="Oval 1040"/>
          <p:cNvSpPr/>
          <p:nvPr/>
        </p:nvSpPr>
        <p:spPr>
          <a:xfrm>
            <a:off x="7305543" y="1592256"/>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42" name="Moon 1041"/>
          <p:cNvSpPr/>
          <p:nvPr/>
        </p:nvSpPr>
        <p:spPr>
          <a:xfrm>
            <a:off x="7305543" y="1592256"/>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43" name="Rectangle 1042"/>
          <p:cNvSpPr/>
          <p:nvPr/>
        </p:nvSpPr>
        <p:spPr>
          <a:xfrm>
            <a:off x="7618070" y="1523459"/>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044" name="Oval 1043"/>
          <p:cNvSpPr/>
          <p:nvPr/>
        </p:nvSpPr>
        <p:spPr>
          <a:xfrm>
            <a:off x="7686446" y="1592256"/>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45" name="Moon 1044"/>
          <p:cNvSpPr/>
          <p:nvPr/>
        </p:nvSpPr>
        <p:spPr>
          <a:xfrm>
            <a:off x="7686446" y="1592256"/>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46" name="Rectangle 1045"/>
          <p:cNvSpPr/>
          <p:nvPr/>
        </p:nvSpPr>
        <p:spPr>
          <a:xfrm>
            <a:off x="7998974" y="1523459"/>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47" name="Oval 1046"/>
          <p:cNvSpPr/>
          <p:nvPr/>
        </p:nvSpPr>
        <p:spPr>
          <a:xfrm>
            <a:off x="8067350" y="1592256"/>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48" name="Moon 1047"/>
          <p:cNvSpPr/>
          <p:nvPr/>
        </p:nvSpPr>
        <p:spPr>
          <a:xfrm>
            <a:off x="8067350" y="1592256"/>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49" name="Rectangle 1048"/>
          <p:cNvSpPr/>
          <p:nvPr/>
        </p:nvSpPr>
        <p:spPr>
          <a:xfrm>
            <a:off x="8379877" y="1523459"/>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0" name="Oval 1049"/>
          <p:cNvSpPr/>
          <p:nvPr/>
        </p:nvSpPr>
        <p:spPr>
          <a:xfrm>
            <a:off x="8448253" y="1592256"/>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1" name="Moon 1050"/>
          <p:cNvSpPr/>
          <p:nvPr/>
        </p:nvSpPr>
        <p:spPr>
          <a:xfrm>
            <a:off x="8448253" y="1592256"/>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2" name="Rectangle 1051"/>
          <p:cNvSpPr/>
          <p:nvPr/>
        </p:nvSpPr>
        <p:spPr>
          <a:xfrm>
            <a:off x="8760781" y="1523459"/>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3" name="Oval 1052"/>
          <p:cNvSpPr/>
          <p:nvPr/>
        </p:nvSpPr>
        <p:spPr>
          <a:xfrm>
            <a:off x="8829157" y="1592256"/>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4" name="Moon 1053"/>
          <p:cNvSpPr/>
          <p:nvPr/>
        </p:nvSpPr>
        <p:spPr>
          <a:xfrm>
            <a:off x="8829157" y="1592256"/>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8" name="Rectangle 1057"/>
          <p:cNvSpPr/>
          <p:nvPr/>
        </p:nvSpPr>
        <p:spPr>
          <a:xfrm>
            <a:off x="0" y="1142594"/>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059" name="Oval 1058"/>
          <p:cNvSpPr/>
          <p:nvPr/>
        </p:nvSpPr>
        <p:spPr>
          <a:xfrm>
            <a:off x="68376" y="1211391"/>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0" name="Moon 1059"/>
          <p:cNvSpPr/>
          <p:nvPr/>
        </p:nvSpPr>
        <p:spPr>
          <a:xfrm>
            <a:off x="68376" y="1211391"/>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1" name="Rectangle 1060"/>
          <p:cNvSpPr/>
          <p:nvPr/>
        </p:nvSpPr>
        <p:spPr>
          <a:xfrm>
            <a:off x="380904" y="1142594"/>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062" name="Oval 1061"/>
          <p:cNvSpPr/>
          <p:nvPr/>
        </p:nvSpPr>
        <p:spPr>
          <a:xfrm>
            <a:off x="449280" y="1211391"/>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3" name="Moon 1062"/>
          <p:cNvSpPr/>
          <p:nvPr/>
        </p:nvSpPr>
        <p:spPr>
          <a:xfrm>
            <a:off x="449280" y="1211391"/>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4" name="Rectangle 1063"/>
          <p:cNvSpPr/>
          <p:nvPr/>
        </p:nvSpPr>
        <p:spPr>
          <a:xfrm>
            <a:off x="761807" y="1142594"/>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5" name="Oval 1064"/>
          <p:cNvSpPr/>
          <p:nvPr/>
        </p:nvSpPr>
        <p:spPr>
          <a:xfrm>
            <a:off x="830183" y="1211391"/>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6" name="Moon 1065"/>
          <p:cNvSpPr/>
          <p:nvPr/>
        </p:nvSpPr>
        <p:spPr>
          <a:xfrm>
            <a:off x="830183" y="1211391"/>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7" name="Rectangle 1066"/>
          <p:cNvSpPr/>
          <p:nvPr/>
        </p:nvSpPr>
        <p:spPr>
          <a:xfrm>
            <a:off x="1142711" y="1142594"/>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8" name="Oval 1067"/>
          <p:cNvSpPr/>
          <p:nvPr/>
        </p:nvSpPr>
        <p:spPr>
          <a:xfrm>
            <a:off x="1211087" y="1211391"/>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9" name="Moon 1068"/>
          <p:cNvSpPr/>
          <p:nvPr/>
        </p:nvSpPr>
        <p:spPr>
          <a:xfrm>
            <a:off x="1211087" y="1211391"/>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0" name="Rectangle 1069"/>
          <p:cNvSpPr/>
          <p:nvPr/>
        </p:nvSpPr>
        <p:spPr>
          <a:xfrm>
            <a:off x="1523614" y="1142594"/>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1" name="Oval 1070"/>
          <p:cNvSpPr/>
          <p:nvPr/>
        </p:nvSpPr>
        <p:spPr>
          <a:xfrm>
            <a:off x="1591990" y="1211391"/>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2" name="Moon 1071"/>
          <p:cNvSpPr/>
          <p:nvPr/>
        </p:nvSpPr>
        <p:spPr>
          <a:xfrm>
            <a:off x="1591990" y="1211391"/>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3" name="Rectangle 1072"/>
          <p:cNvSpPr/>
          <p:nvPr/>
        </p:nvSpPr>
        <p:spPr>
          <a:xfrm>
            <a:off x="1904518" y="1142594"/>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4" name="Oval 1073"/>
          <p:cNvSpPr/>
          <p:nvPr/>
        </p:nvSpPr>
        <p:spPr>
          <a:xfrm>
            <a:off x="1972894" y="1211391"/>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5" name="Moon 1074"/>
          <p:cNvSpPr/>
          <p:nvPr/>
        </p:nvSpPr>
        <p:spPr>
          <a:xfrm>
            <a:off x="1972894" y="1211391"/>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6" name="Rectangle 1075"/>
          <p:cNvSpPr/>
          <p:nvPr/>
        </p:nvSpPr>
        <p:spPr>
          <a:xfrm>
            <a:off x="2285421" y="1142594"/>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7" name="Oval 1076"/>
          <p:cNvSpPr/>
          <p:nvPr/>
        </p:nvSpPr>
        <p:spPr>
          <a:xfrm>
            <a:off x="2353797" y="1211391"/>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8" name="Moon 1077"/>
          <p:cNvSpPr/>
          <p:nvPr/>
        </p:nvSpPr>
        <p:spPr>
          <a:xfrm>
            <a:off x="2353797" y="1211391"/>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9" name="Rectangle 1078"/>
          <p:cNvSpPr/>
          <p:nvPr/>
        </p:nvSpPr>
        <p:spPr>
          <a:xfrm>
            <a:off x="2666325" y="1142594"/>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0" name="Oval 1079"/>
          <p:cNvSpPr/>
          <p:nvPr/>
        </p:nvSpPr>
        <p:spPr>
          <a:xfrm>
            <a:off x="2734701" y="1211391"/>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1" name="Moon 1080"/>
          <p:cNvSpPr/>
          <p:nvPr/>
        </p:nvSpPr>
        <p:spPr>
          <a:xfrm>
            <a:off x="2734701" y="1211391"/>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2" name="Rectangle 1081"/>
          <p:cNvSpPr/>
          <p:nvPr/>
        </p:nvSpPr>
        <p:spPr>
          <a:xfrm>
            <a:off x="3047228" y="1142594"/>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3" name="Oval 1082"/>
          <p:cNvSpPr/>
          <p:nvPr/>
        </p:nvSpPr>
        <p:spPr>
          <a:xfrm>
            <a:off x="3115604" y="1211391"/>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4" name="Moon 1083"/>
          <p:cNvSpPr/>
          <p:nvPr/>
        </p:nvSpPr>
        <p:spPr>
          <a:xfrm>
            <a:off x="3115604" y="1211391"/>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5" name="Rectangle 1084"/>
          <p:cNvSpPr/>
          <p:nvPr/>
        </p:nvSpPr>
        <p:spPr>
          <a:xfrm>
            <a:off x="3428132" y="1142594"/>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6" name="Oval 1085"/>
          <p:cNvSpPr/>
          <p:nvPr/>
        </p:nvSpPr>
        <p:spPr>
          <a:xfrm>
            <a:off x="3496508" y="1211391"/>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7" name="Moon 1086"/>
          <p:cNvSpPr/>
          <p:nvPr/>
        </p:nvSpPr>
        <p:spPr>
          <a:xfrm>
            <a:off x="3496508" y="1211391"/>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8" name="Rectangle 1087"/>
          <p:cNvSpPr/>
          <p:nvPr/>
        </p:nvSpPr>
        <p:spPr>
          <a:xfrm>
            <a:off x="3809035" y="1142594"/>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9" name="Oval 1088"/>
          <p:cNvSpPr/>
          <p:nvPr/>
        </p:nvSpPr>
        <p:spPr>
          <a:xfrm>
            <a:off x="3877411" y="1211391"/>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0" name="Moon 1089"/>
          <p:cNvSpPr/>
          <p:nvPr/>
        </p:nvSpPr>
        <p:spPr>
          <a:xfrm>
            <a:off x="3877411" y="1211391"/>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1" name="Rectangle 1090"/>
          <p:cNvSpPr/>
          <p:nvPr/>
        </p:nvSpPr>
        <p:spPr>
          <a:xfrm>
            <a:off x="4189939" y="1142594"/>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2" name="Oval 1091"/>
          <p:cNvSpPr/>
          <p:nvPr/>
        </p:nvSpPr>
        <p:spPr>
          <a:xfrm>
            <a:off x="4258315" y="1211391"/>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3" name="Moon 1092"/>
          <p:cNvSpPr/>
          <p:nvPr/>
        </p:nvSpPr>
        <p:spPr>
          <a:xfrm>
            <a:off x="4258315" y="1211391"/>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4" name="Rectangle 1093"/>
          <p:cNvSpPr/>
          <p:nvPr/>
        </p:nvSpPr>
        <p:spPr>
          <a:xfrm>
            <a:off x="4570842" y="1142594"/>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5" name="Oval 1094"/>
          <p:cNvSpPr/>
          <p:nvPr/>
        </p:nvSpPr>
        <p:spPr>
          <a:xfrm>
            <a:off x="4639218" y="1211391"/>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6" name="Moon 1095"/>
          <p:cNvSpPr/>
          <p:nvPr/>
        </p:nvSpPr>
        <p:spPr>
          <a:xfrm>
            <a:off x="4639218" y="1211391"/>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7" name="Rectangle 1096"/>
          <p:cNvSpPr/>
          <p:nvPr/>
        </p:nvSpPr>
        <p:spPr>
          <a:xfrm>
            <a:off x="4951746" y="1142594"/>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8" name="Oval 1097"/>
          <p:cNvSpPr/>
          <p:nvPr/>
        </p:nvSpPr>
        <p:spPr>
          <a:xfrm>
            <a:off x="5020122" y="1211391"/>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9" name="Moon 1098"/>
          <p:cNvSpPr/>
          <p:nvPr/>
        </p:nvSpPr>
        <p:spPr>
          <a:xfrm>
            <a:off x="5020122" y="1211391"/>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00" name="Rectangle 1099"/>
          <p:cNvSpPr/>
          <p:nvPr/>
        </p:nvSpPr>
        <p:spPr>
          <a:xfrm>
            <a:off x="5332649" y="1142594"/>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01" name="Oval 1100"/>
          <p:cNvSpPr/>
          <p:nvPr/>
        </p:nvSpPr>
        <p:spPr>
          <a:xfrm>
            <a:off x="5401025" y="1211391"/>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02" name="Moon 1101"/>
          <p:cNvSpPr/>
          <p:nvPr/>
        </p:nvSpPr>
        <p:spPr>
          <a:xfrm>
            <a:off x="5401025" y="1211391"/>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03" name="Rectangle 1102"/>
          <p:cNvSpPr/>
          <p:nvPr/>
        </p:nvSpPr>
        <p:spPr>
          <a:xfrm>
            <a:off x="5713553" y="1142594"/>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04" name="Oval 1103"/>
          <p:cNvSpPr/>
          <p:nvPr/>
        </p:nvSpPr>
        <p:spPr>
          <a:xfrm>
            <a:off x="5781929" y="1211391"/>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05" name="Moon 1104"/>
          <p:cNvSpPr/>
          <p:nvPr/>
        </p:nvSpPr>
        <p:spPr>
          <a:xfrm>
            <a:off x="5781929" y="1211391"/>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06" name="Rectangle 1105"/>
          <p:cNvSpPr/>
          <p:nvPr/>
        </p:nvSpPr>
        <p:spPr>
          <a:xfrm>
            <a:off x="6094456" y="1142594"/>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07" name="Oval 1106"/>
          <p:cNvSpPr/>
          <p:nvPr/>
        </p:nvSpPr>
        <p:spPr>
          <a:xfrm>
            <a:off x="6162832" y="1211391"/>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08" name="Moon 1107"/>
          <p:cNvSpPr/>
          <p:nvPr/>
        </p:nvSpPr>
        <p:spPr>
          <a:xfrm>
            <a:off x="6162832" y="1211391"/>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09" name="Rectangle 1108"/>
          <p:cNvSpPr/>
          <p:nvPr/>
        </p:nvSpPr>
        <p:spPr>
          <a:xfrm>
            <a:off x="6475360" y="1142594"/>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10" name="Oval 1109"/>
          <p:cNvSpPr/>
          <p:nvPr/>
        </p:nvSpPr>
        <p:spPr>
          <a:xfrm>
            <a:off x="6543736" y="1211391"/>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11" name="Moon 1110"/>
          <p:cNvSpPr/>
          <p:nvPr/>
        </p:nvSpPr>
        <p:spPr>
          <a:xfrm>
            <a:off x="6543736" y="1211391"/>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12" name="Rectangle 1111"/>
          <p:cNvSpPr/>
          <p:nvPr/>
        </p:nvSpPr>
        <p:spPr>
          <a:xfrm>
            <a:off x="6856263" y="1142594"/>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13" name="Oval 1112"/>
          <p:cNvSpPr/>
          <p:nvPr/>
        </p:nvSpPr>
        <p:spPr>
          <a:xfrm>
            <a:off x="6924639" y="1211391"/>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14" name="Moon 1113"/>
          <p:cNvSpPr/>
          <p:nvPr/>
        </p:nvSpPr>
        <p:spPr>
          <a:xfrm>
            <a:off x="6924639" y="1211391"/>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15" name="Rectangle 1114"/>
          <p:cNvSpPr/>
          <p:nvPr/>
        </p:nvSpPr>
        <p:spPr>
          <a:xfrm>
            <a:off x="7237167" y="1142594"/>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116" name="Oval 1115"/>
          <p:cNvSpPr/>
          <p:nvPr/>
        </p:nvSpPr>
        <p:spPr>
          <a:xfrm>
            <a:off x="7305543" y="1211391"/>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17" name="Moon 1116"/>
          <p:cNvSpPr/>
          <p:nvPr/>
        </p:nvSpPr>
        <p:spPr>
          <a:xfrm>
            <a:off x="7305543" y="1211391"/>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18" name="Rectangle 1117"/>
          <p:cNvSpPr/>
          <p:nvPr/>
        </p:nvSpPr>
        <p:spPr>
          <a:xfrm>
            <a:off x="7618070" y="1142594"/>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119" name="Oval 1118"/>
          <p:cNvSpPr/>
          <p:nvPr/>
        </p:nvSpPr>
        <p:spPr>
          <a:xfrm>
            <a:off x="7686446" y="1211391"/>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20" name="Moon 1119"/>
          <p:cNvSpPr/>
          <p:nvPr/>
        </p:nvSpPr>
        <p:spPr>
          <a:xfrm>
            <a:off x="7686446" y="1211391"/>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21" name="Rectangle 1120"/>
          <p:cNvSpPr/>
          <p:nvPr/>
        </p:nvSpPr>
        <p:spPr>
          <a:xfrm>
            <a:off x="7998974" y="1142594"/>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22" name="Oval 1121"/>
          <p:cNvSpPr/>
          <p:nvPr/>
        </p:nvSpPr>
        <p:spPr>
          <a:xfrm>
            <a:off x="8067350" y="1211391"/>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23" name="Moon 1122"/>
          <p:cNvSpPr/>
          <p:nvPr/>
        </p:nvSpPr>
        <p:spPr>
          <a:xfrm>
            <a:off x="8067350" y="1211391"/>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24" name="Rectangle 1123"/>
          <p:cNvSpPr/>
          <p:nvPr/>
        </p:nvSpPr>
        <p:spPr>
          <a:xfrm>
            <a:off x="8379877" y="1142594"/>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25" name="Oval 1124"/>
          <p:cNvSpPr/>
          <p:nvPr/>
        </p:nvSpPr>
        <p:spPr>
          <a:xfrm>
            <a:off x="8448253" y="1211391"/>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26" name="Moon 1125"/>
          <p:cNvSpPr/>
          <p:nvPr/>
        </p:nvSpPr>
        <p:spPr>
          <a:xfrm>
            <a:off x="8448253" y="1211391"/>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27" name="Rectangle 1126"/>
          <p:cNvSpPr/>
          <p:nvPr/>
        </p:nvSpPr>
        <p:spPr>
          <a:xfrm>
            <a:off x="8760781" y="1142594"/>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28" name="Oval 1127"/>
          <p:cNvSpPr/>
          <p:nvPr/>
        </p:nvSpPr>
        <p:spPr>
          <a:xfrm>
            <a:off x="8829157" y="1211391"/>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29" name="Moon 1128"/>
          <p:cNvSpPr/>
          <p:nvPr/>
        </p:nvSpPr>
        <p:spPr>
          <a:xfrm>
            <a:off x="8829157" y="1211391"/>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33" name="Rectangle 1132"/>
          <p:cNvSpPr/>
          <p:nvPr/>
        </p:nvSpPr>
        <p:spPr>
          <a:xfrm>
            <a:off x="0" y="76173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134" name="Oval 1133"/>
          <p:cNvSpPr/>
          <p:nvPr/>
        </p:nvSpPr>
        <p:spPr>
          <a:xfrm>
            <a:off x="68376" y="83052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35" name="Moon 1134"/>
          <p:cNvSpPr/>
          <p:nvPr/>
        </p:nvSpPr>
        <p:spPr>
          <a:xfrm>
            <a:off x="68376" y="83052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36" name="Rectangle 1135"/>
          <p:cNvSpPr/>
          <p:nvPr/>
        </p:nvSpPr>
        <p:spPr>
          <a:xfrm>
            <a:off x="380904" y="76173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137" name="Oval 1136"/>
          <p:cNvSpPr/>
          <p:nvPr/>
        </p:nvSpPr>
        <p:spPr>
          <a:xfrm>
            <a:off x="449280" y="83052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38" name="Moon 1137"/>
          <p:cNvSpPr/>
          <p:nvPr/>
        </p:nvSpPr>
        <p:spPr>
          <a:xfrm>
            <a:off x="449280" y="83052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39" name="Rectangle 1138"/>
          <p:cNvSpPr/>
          <p:nvPr/>
        </p:nvSpPr>
        <p:spPr>
          <a:xfrm>
            <a:off x="761807" y="76173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0" name="Oval 1139"/>
          <p:cNvSpPr/>
          <p:nvPr/>
        </p:nvSpPr>
        <p:spPr>
          <a:xfrm>
            <a:off x="830183" y="83052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1" name="Moon 1140"/>
          <p:cNvSpPr/>
          <p:nvPr/>
        </p:nvSpPr>
        <p:spPr>
          <a:xfrm>
            <a:off x="830183" y="83052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2" name="Rectangle 1141"/>
          <p:cNvSpPr/>
          <p:nvPr/>
        </p:nvSpPr>
        <p:spPr>
          <a:xfrm>
            <a:off x="1142711" y="76173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3" name="Oval 1142"/>
          <p:cNvSpPr/>
          <p:nvPr/>
        </p:nvSpPr>
        <p:spPr>
          <a:xfrm>
            <a:off x="1211087" y="83052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4" name="Moon 1143"/>
          <p:cNvSpPr/>
          <p:nvPr/>
        </p:nvSpPr>
        <p:spPr>
          <a:xfrm>
            <a:off x="1211087" y="83052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5" name="Rectangle 1144"/>
          <p:cNvSpPr/>
          <p:nvPr/>
        </p:nvSpPr>
        <p:spPr>
          <a:xfrm>
            <a:off x="1523614" y="76173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6" name="Oval 1145"/>
          <p:cNvSpPr/>
          <p:nvPr/>
        </p:nvSpPr>
        <p:spPr>
          <a:xfrm>
            <a:off x="1591990" y="83052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7" name="Moon 1146"/>
          <p:cNvSpPr/>
          <p:nvPr/>
        </p:nvSpPr>
        <p:spPr>
          <a:xfrm>
            <a:off x="1591990" y="83052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8" name="Rectangle 1147"/>
          <p:cNvSpPr/>
          <p:nvPr/>
        </p:nvSpPr>
        <p:spPr>
          <a:xfrm>
            <a:off x="1904518" y="76173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9" name="Oval 1148"/>
          <p:cNvSpPr/>
          <p:nvPr/>
        </p:nvSpPr>
        <p:spPr>
          <a:xfrm>
            <a:off x="1972894" y="83052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50" name="Moon 1149"/>
          <p:cNvSpPr/>
          <p:nvPr/>
        </p:nvSpPr>
        <p:spPr>
          <a:xfrm>
            <a:off x="1972894" y="83052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51" name="Rectangle 1150"/>
          <p:cNvSpPr/>
          <p:nvPr/>
        </p:nvSpPr>
        <p:spPr>
          <a:xfrm>
            <a:off x="2285421" y="76173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52" name="Oval 1151"/>
          <p:cNvSpPr/>
          <p:nvPr/>
        </p:nvSpPr>
        <p:spPr>
          <a:xfrm>
            <a:off x="2353797" y="83052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53" name="Moon 1152"/>
          <p:cNvSpPr/>
          <p:nvPr/>
        </p:nvSpPr>
        <p:spPr>
          <a:xfrm>
            <a:off x="2353797" y="83052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54" name="Rectangle 1153"/>
          <p:cNvSpPr/>
          <p:nvPr/>
        </p:nvSpPr>
        <p:spPr>
          <a:xfrm>
            <a:off x="2666325" y="76173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55" name="Oval 1154"/>
          <p:cNvSpPr/>
          <p:nvPr/>
        </p:nvSpPr>
        <p:spPr>
          <a:xfrm>
            <a:off x="2734701" y="83052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56" name="Moon 1155"/>
          <p:cNvSpPr/>
          <p:nvPr/>
        </p:nvSpPr>
        <p:spPr>
          <a:xfrm>
            <a:off x="2734701" y="83052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57" name="Rectangle 1156"/>
          <p:cNvSpPr/>
          <p:nvPr/>
        </p:nvSpPr>
        <p:spPr>
          <a:xfrm>
            <a:off x="3047228" y="76173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58" name="Oval 1157"/>
          <p:cNvSpPr/>
          <p:nvPr/>
        </p:nvSpPr>
        <p:spPr>
          <a:xfrm>
            <a:off x="3115604" y="83052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59" name="Moon 1158"/>
          <p:cNvSpPr/>
          <p:nvPr/>
        </p:nvSpPr>
        <p:spPr>
          <a:xfrm>
            <a:off x="3115604" y="83052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60" name="Rectangle 1159"/>
          <p:cNvSpPr/>
          <p:nvPr/>
        </p:nvSpPr>
        <p:spPr>
          <a:xfrm>
            <a:off x="3428132" y="76173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61" name="Oval 1160"/>
          <p:cNvSpPr/>
          <p:nvPr/>
        </p:nvSpPr>
        <p:spPr>
          <a:xfrm>
            <a:off x="3496508" y="83052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62" name="Moon 1161"/>
          <p:cNvSpPr/>
          <p:nvPr/>
        </p:nvSpPr>
        <p:spPr>
          <a:xfrm>
            <a:off x="3496508" y="83052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63" name="Rectangle 1162"/>
          <p:cNvSpPr/>
          <p:nvPr/>
        </p:nvSpPr>
        <p:spPr>
          <a:xfrm>
            <a:off x="3809035" y="76173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64" name="Oval 1163"/>
          <p:cNvSpPr/>
          <p:nvPr/>
        </p:nvSpPr>
        <p:spPr>
          <a:xfrm>
            <a:off x="3877411" y="83052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65" name="Moon 1164"/>
          <p:cNvSpPr/>
          <p:nvPr/>
        </p:nvSpPr>
        <p:spPr>
          <a:xfrm>
            <a:off x="3877411" y="83052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66" name="Rectangle 1165"/>
          <p:cNvSpPr/>
          <p:nvPr/>
        </p:nvSpPr>
        <p:spPr>
          <a:xfrm>
            <a:off x="4189939" y="76173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67" name="Oval 1166"/>
          <p:cNvSpPr/>
          <p:nvPr/>
        </p:nvSpPr>
        <p:spPr>
          <a:xfrm>
            <a:off x="4258315" y="83052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68" name="Moon 1167"/>
          <p:cNvSpPr/>
          <p:nvPr/>
        </p:nvSpPr>
        <p:spPr>
          <a:xfrm>
            <a:off x="4258315" y="83052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69" name="Rectangle 1168"/>
          <p:cNvSpPr/>
          <p:nvPr/>
        </p:nvSpPr>
        <p:spPr>
          <a:xfrm>
            <a:off x="4570842" y="76173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70" name="Oval 1169"/>
          <p:cNvSpPr/>
          <p:nvPr/>
        </p:nvSpPr>
        <p:spPr>
          <a:xfrm>
            <a:off x="4639218" y="83052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71" name="Moon 1170"/>
          <p:cNvSpPr/>
          <p:nvPr/>
        </p:nvSpPr>
        <p:spPr>
          <a:xfrm>
            <a:off x="4639218" y="83052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72" name="Rectangle 1171"/>
          <p:cNvSpPr/>
          <p:nvPr/>
        </p:nvSpPr>
        <p:spPr>
          <a:xfrm>
            <a:off x="4951746" y="76173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73" name="Oval 1172"/>
          <p:cNvSpPr/>
          <p:nvPr/>
        </p:nvSpPr>
        <p:spPr>
          <a:xfrm>
            <a:off x="5020122" y="83052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74" name="Moon 1173"/>
          <p:cNvSpPr/>
          <p:nvPr/>
        </p:nvSpPr>
        <p:spPr>
          <a:xfrm>
            <a:off x="5020122" y="83052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75" name="Rectangle 1174"/>
          <p:cNvSpPr/>
          <p:nvPr/>
        </p:nvSpPr>
        <p:spPr>
          <a:xfrm>
            <a:off x="5332649" y="76173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76" name="Oval 1175"/>
          <p:cNvSpPr/>
          <p:nvPr/>
        </p:nvSpPr>
        <p:spPr>
          <a:xfrm>
            <a:off x="5401025" y="83052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77" name="Moon 1176"/>
          <p:cNvSpPr/>
          <p:nvPr/>
        </p:nvSpPr>
        <p:spPr>
          <a:xfrm>
            <a:off x="5401025" y="83052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78" name="Rectangle 1177"/>
          <p:cNvSpPr/>
          <p:nvPr/>
        </p:nvSpPr>
        <p:spPr>
          <a:xfrm>
            <a:off x="5713553" y="76173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79" name="Oval 1178"/>
          <p:cNvSpPr/>
          <p:nvPr/>
        </p:nvSpPr>
        <p:spPr>
          <a:xfrm>
            <a:off x="5781929" y="83052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80" name="Moon 1179"/>
          <p:cNvSpPr/>
          <p:nvPr/>
        </p:nvSpPr>
        <p:spPr>
          <a:xfrm>
            <a:off x="5781929" y="83052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81" name="Rectangle 1180"/>
          <p:cNvSpPr/>
          <p:nvPr/>
        </p:nvSpPr>
        <p:spPr>
          <a:xfrm>
            <a:off x="6094456" y="76173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82" name="Oval 1181"/>
          <p:cNvSpPr/>
          <p:nvPr/>
        </p:nvSpPr>
        <p:spPr>
          <a:xfrm>
            <a:off x="6162832" y="83052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83" name="Moon 1182"/>
          <p:cNvSpPr/>
          <p:nvPr/>
        </p:nvSpPr>
        <p:spPr>
          <a:xfrm>
            <a:off x="6162832" y="83052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84" name="Rectangle 1183"/>
          <p:cNvSpPr/>
          <p:nvPr/>
        </p:nvSpPr>
        <p:spPr>
          <a:xfrm>
            <a:off x="6475360" y="76173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85" name="Oval 1184"/>
          <p:cNvSpPr/>
          <p:nvPr/>
        </p:nvSpPr>
        <p:spPr>
          <a:xfrm>
            <a:off x="6543736" y="83052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86" name="Moon 1185"/>
          <p:cNvSpPr/>
          <p:nvPr/>
        </p:nvSpPr>
        <p:spPr>
          <a:xfrm>
            <a:off x="6543736" y="83052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87" name="Rectangle 1186"/>
          <p:cNvSpPr/>
          <p:nvPr/>
        </p:nvSpPr>
        <p:spPr>
          <a:xfrm>
            <a:off x="6856263" y="76173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88" name="Oval 1187"/>
          <p:cNvSpPr/>
          <p:nvPr/>
        </p:nvSpPr>
        <p:spPr>
          <a:xfrm>
            <a:off x="6924639" y="83052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89" name="Moon 1188"/>
          <p:cNvSpPr/>
          <p:nvPr/>
        </p:nvSpPr>
        <p:spPr>
          <a:xfrm>
            <a:off x="6924639" y="83052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90" name="Rectangle 1189"/>
          <p:cNvSpPr/>
          <p:nvPr/>
        </p:nvSpPr>
        <p:spPr>
          <a:xfrm>
            <a:off x="7237167" y="76173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91" name="Oval 1190"/>
          <p:cNvSpPr/>
          <p:nvPr/>
        </p:nvSpPr>
        <p:spPr>
          <a:xfrm>
            <a:off x="7305543" y="83052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92" name="Moon 1191"/>
          <p:cNvSpPr/>
          <p:nvPr/>
        </p:nvSpPr>
        <p:spPr>
          <a:xfrm>
            <a:off x="7305543" y="83052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93" name="Rectangle 1192"/>
          <p:cNvSpPr/>
          <p:nvPr/>
        </p:nvSpPr>
        <p:spPr>
          <a:xfrm>
            <a:off x="7618070" y="76173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94" name="Oval 1193"/>
          <p:cNvSpPr/>
          <p:nvPr/>
        </p:nvSpPr>
        <p:spPr>
          <a:xfrm>
            <a:off x="7686446" y="83052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95" name="Moon 1194"/>
          <p:cNvSpPr/>
          <p:nvPr/>
        </p:nvSpPr>
        <p:spPr>
          <a:xfrm>
            <a:off x="7686446" y="83052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96" name="Rectangle 1195"/>
          <p:cNvSpPr/>
          <p:nvPr/>
        </p:nvSpPr>
        <p:spPr>
          <a:xfrm>
            <a:off x="7998974" y="76173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97" name="Oval 1196"/>
          <p:cNvSpPr/>
          <p:nvPr/>
        </p:nvSpPr>
        <p:spPr>
          <a:xfrm>
            <a:off x="8067350" y="83052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98" name="Moon 1197"/>
          <p:cNvSpPr/>
          <p:nvPr/>
        </p:nvSpPr>
        <p:spPr>
          <a:xfrm>
            <a:off x="8067350" y="83052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99" name="Rectangle 1198"/>
          <p:cNvSpPr/>
          <p:nvPr/>
        </p:nvSpPr>
        <p:spPr>
          <a:xfrm>
            <a:off x="8379877" y="76173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00" name="Oval 1199"/>
          <p:cNvSpPr/>
          <p:nvPr/>
        </p:nvSpPr>
        <p:spPr>
          <a:xfrm>
            <a:off x="8448253" y="83052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01" name="Moon 1200"/>
          <p:cNvSpPr/>
          <p:nvPr/>
        </p:nvSpPr>
        <p:spPr>
          <a:xfrm>
            <a:off x="8448253" y="83052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02" name="Rectangle 1201"/>
          <p:cNvSpPr/>
          <p:nvPr/>
        </p:nvSpPr>
        <p:spPr>
          <a:xfrm>
            <a:off x="8760781" y="76173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03" name="Oval 1202"/>
          <p:cNvSpPr/>
          <p:nvPr/>
        </p:nvSpPr>
        <p:spPr>
          <a:xfrm>
            <a:off x="8829157" y="83052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04" name="Moon 1203"/>
          <p:cNvSpPr/>
          <p:nvPr/>
        </p:nvSpPr>
        <p:spPr>
          <a:xfrm>
            <a:off x="8829157" y="83052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08" name="Rectangle 1207"/>
          <p:cNvSpPr/>
          <p:nvPr/>
        </p:nvSpPr>
        <p:spPr>
          <a:xfrm>
            <a:off x="0" y="380865"/>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09" name="Oval 1208"/>
          <p:cNvSpPr/>
          <p:nvPr/>
        </p:nvSpPr>
        <p:spPr>
          <a:xfrm>
            <a:off x="68376" y="449662"/>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10" name="Moon 1209"/>
          <p:cNvSpPr/>
          <p:nvPr/>
        </p:nvSpPr>
        <p:spPr>
          <a:xfrm>
            <a:off x="68376" y="449662"/>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11" name="Rectangle 1210"/>
          <p:cNvSpPr/>
          <p:nvPr/>
        </p:nvSpPr>
        <p:spPr>
          <a:xfrm>
            <a:off x="380904" y="380865"/>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12" name="Oval 1211"/>
          <p:cNvSpPr/>
          <p:nvPr/>
        </p:nvSpPr>
        <p:spPr>
          <a:xfrm>
            <a:off x="449280" y="449662"/>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13" name="Moon 1212"/>
          <p:cNvSpPr/>
          <p:nvPr/>
        </p:nvSpPr>
        <p:spPr>
          <a:xfrm>
            <a:off x="449280" y="449662"/>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14" name="Rectangle 1213"/>
          <p:cNvSpPr/>
          <p:nvPr/>
        </p:nvSpPr>
        <p:spPr>
          <a:xfrm>
            <a:off x="761807" y="380865"/>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15" name="Oval 1214"/>
          <p:cNvSpPr/>
          <p:nvPr/>
        </p:nvSpPr>
        <p:spPr>
          <a:xfrm>
            <a:off x="830183" y="449662"/>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16" name="Moon 1215"/>
          <p:cNvSpPr/>
          <p:nvPr/>
        </p:nvSpPr>
        <p:spPr>
          <a:xfrm>
            <a:off x="830183" y="449662"/>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17" name="Rectangle 1216"/>
          <p:cNvSpPr/>
          <p:nvPr/>
        </p:nvSpPr>
        <p:spPr>
          <a:xfrm>
            <a:off x="1142711" y="380865"/>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18" name="Oval 1217"/>
          <p:cNvSpPr/>
          <p:nvPr/>
        </p:nvSpPr>
        <p:spPr>
          <a:xfrm>
            <a:off x="1211087" y="449662"/>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19" name="Moon 1218"/>
          <p:cNvSpPr/>
          <p:nvPr/>
        </p:nvSpPr>
        <p:spPr>
          <a:xfrm>
            <a:off x="1211087" y="449662"/>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20" name="Rectangle 1219"/>
          <p:cNvSpPr/>
          <p:nvPr/>
        </p:nvSpPr>
        <p:spPr>
          <a:xfrm>
            <a:off x="1523614" y="380865"/>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221" name="Oval 1220"/>
          <p:cNvSpPr/>
          <p:nvPr/>
        </p:nvSpPr>
        <p:spPr>
          <a:xfrm>
            <a:off x="1591990" y="449662"/>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22" name="Moon 1221"/>
          <p:cNvSpPr/>
          <p:nvPr/>
        </p:nvSpPr>
        <p:spPr>
          <a:xfrm>
            <a:off x="1591990" y="449662"/>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23" name="Rectangle 1222"/>
          <p:cNvSpPr/>
          <p:nvPr/>
        </p:nvSpPr>
        <p:spPr>
          <a:xfrm>
            <a:off x="1904518" y="380865"/>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224" name="Oval 1223"/>
          <p:cNvSpPr/>
          <p:nvPr/>
        </p:nvSpPr>
        <p:spPr>
          <a:xfrm>
            <a:off x="1972894" y="449662"/>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25" name="Moon 1224"/>
          <p:cNvSpPr/>
          <p:nvPr/>
        </p:nvSpPr>
        <p:spPr>
          <a:xfrm>
            <a:off x="1972894" y="449662"/>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26" name="Rectangle 1225"/>
          <p:cNvSpPr/>
          <p:nvPr/>
        </p:nvSpPr>
        <p:spPr>
          <a:xfrm>
            <a:off x="2285421" y="380865"/>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27" name="Oval 1226"/>
          <p:cNvSpPr/>
          <p:nvPr/>
        </p:nvSpPr>
        <p:spPr>
          <a:xfrm>
            <a:off x="2353797" y="449662"/>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28" name="Moon 1227"/>
          <p:cNvSpPr/>
          <p:nvPr/>
        </p:nvSpPr>
        <p:spPr>
          <a:xfrm>
            <a:off x="2353797" y="449662"/>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29" name="Rectangle 1228"/>
          <p:cNvSpPr/>
          <p:nvPr/>
        </p:nvSpPr>
        <p:spPr>
          <a:xfrm>
            <a:off x="2666325" y="380865"/>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30" name="Oval 1229"/>
          <p:cNvSpPr/>
          <p:nvPr/>
        </p:nvSpPr>
        <p:spPr>
          <a:xfrm>
            <a:off x="2734701" y="449662"/>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31" name="Moon 1230"/>
          <p:cNvSpPr/>
          <p:nvPr/>
        </p:nvSpPr>
        <p:spPr>
          <a:xfrm>
            <a:off x="2734701" y="449662"/>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32" name="Rectangle 1231"/>
          <p:cNvSpPr/>
          <p:nvPr/>
        </p:nvSpPr>
        <p:spPr>
          <a:xfrm>
            <a:off x="3047228" y="380865"/>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233" name="Oval 1232"/>
          <p:cNvSpPr/>
          <p:nvPr/>
        </p:nvSpPr>
        <p:spPr>
          <a:xfrm>
            <a:off x="3115604" y="449662"/>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34" name="Moon 1233"/>
          <p:cNvSpPr/>
          <p:nvPr/>
        </p:nvSpPr>
        <p:spPr>
          <a:xfrm>
            <a:off x="3115604" y="449662"/>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35" name="Rectangle 1234"/>
          <p:cNvSpPr/>
          <p:nvPr/>
        </p:nvSpPr>
        <p:spPr>
          <a:xfrm>
            <a:off x="3428132" y="380865"/>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36" name="Oval 1235"/>
          <p:cNvSpPr/>
          <p:nvPr/>
        </p:nvSpPr>
        <p:spPr>
          <a:xfrm>
            <a:off x="3496508" y="449662"/>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37" name="Moon 1236"/>
          <p:cNvSpPr/>
          <p:nvPr/>
        </p:nvSpPr>
        <p:spPr>
          <a:xfrm>
            <a:off x="3496508" y="449662"/>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38" name="Rectangle 1237"/>
          <p:cNvSpPr/>
          <p:nvPr/>
        </p:nvSpPr>
        <p:spPr>
          <a:xfrm>
            <a:off x="3809035" y="380865"/>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39" name="Oval 1238"/>
          <p:cNvSpPr/>
          <p:nvPr/>
        </p:nvSpPr>
        <p:spPr>
          <a:xfrm>
            <a:off x="3877411" y="449662"/>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40" name="Moon 1239"/>
          <p:cNvSpPr/>
          <p:nvPr/>
        </p:nvSpPr>
        <p:spPr>
          <a:xfrm>
            <a:off x="3877411" y="449662"/>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41" name="Rectangle 1240"/>
          <p:cNvSpPr/>
          <p:nvPr/>
        </p:nvSpPr>
        <p:spPr>
          <a:xfrm>
            <a:off x="4189939" y="380865"/>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42" name="Oval 1241"/>
          <p:cNvSpPr/>
          <p:nvPr/>
        </p:nvSpPr>
        <p:spPr>
          <a:xfrm>
            <a:off x="4258315" y="449662"/>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43" name="Moon 1242"/>
          <p:cNvSpPr/>
          <p:nvPr/>
        </p:nvSpPr>
        <p:spPr>
          <a:xfrm>
            <a:off x="4258315" y="449662"/>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44" name="Rectangle 1243"/>
          <p:cNvSpPr/>
          <p:nvPr/>
        </p:nvSpPr>
        <p:spPr>
          <a:xfrm>
            <a:off x="4570842" y="380865"/>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45" name="Oval 1244"/>
          <p:cNvSpPr/>
          <p:nvPr/>
        </p:nvSpPr>
        <p:spPr>
          <a:xfrm>
            <a:off x="4639218" y="449662"/>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46" name="Moon 1245"/>
          <p:cNvSpPr/>
          <p:nvPr/>
        </p:nvSpPr>
        <p:spPr>
          <a:xfrm>
            <a:off x="4639218" y="449662"/>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47" name="Rectangle 1246"/>
          <p:cNvSpPr/>
          <p:nvPr/>
        </p:nvSpPr>
        <p:spPr>
          <a:xfrm>
            <a:off x="4951746" y="380865"/>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248" name="Oval 1247"/>
          <p:cNvSpPr/>
          <p:nvPr/>
        </p:nvSpPr>
        <p:spPr>
          <a:xfrm>
            <a:off x="5020122" y="449662"/>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49" name="Moon 1248"/>
          <p:cNvSpPr/>
          <p:nvPr/>
        </p:nvSpPr>
        <p:spPr>
          <a:xfrm>
            <a:off x="5020122" y="449662"/>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50" name="Rectangle 1249"/>
          <p:cNvSpPr/>
          <p:nvPr/>
        </p:nvSpPr>
        <p:spPr>
          <a:xfrm>
            <a:off x="5332649" y="380865"/>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51" name="Oval 1250"/>
          <p:cNvSpPr/>
          <p:nvPr/>
        </p:nvSpPr>
        <p:spPr>
          <a:xfrm>
            <a:off x="5401025" y="449662"/>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52" name="Moon 1251"/>
          <p:cNvSpPr/>
          <p:nvPr/>
        </p:nvSpPr>
        <p:spPr>
          <a:xfrm>
            <a:off x="5401025" y="449662"/>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53" name="Rectangle 1252"/>
          <p:cNvSpPr/>
          <p:nvPr/>
        </p:nvSpPr>
        <p:spPr>
          <a:xfrm>
            <a:off x="5713553" y="380865"/>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54" name="Oval 1253"/>
          <p:cNvSpPr/>
          <p:nvPr/>
        </p:nvSpPr>
        <p:spPr>
          <a:xfrm>
            <a:off x="5781929" y="449662"/>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55" name="Moon 1254"/>
          <p:cNvSpPr/>
          <p:nvPr/>
        </p:nvSpPr>
        <p:spPr>
          <a:xfrm>
            <a:off x="5781929" y="449662"/>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56" name="Rectangle 1255"/>
          <p:cNvSpPr/>
          <p:nvPr/>
        </p:nvSpPr>
        <p:spPr>
          <a:xfrm>
            <a:off x="6094456" y="380865"/>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57" name="Oval 1256"/>
          <p:cNvSpPr/>
          <p:nvPr/>
        </p:nvSpPr>
        <p:spPr>
          <a:xfrm>
            <a:off x="6162832" y="449662"/>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58" name="Moon 1257"/>
          <p:cNvSpPr/>
          <p:nvPr/>
        </p:nvSpPr>
        <p:spPr>
          <a:xfrm>
            <a:off x="6162832" y="449662"/>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59" name="Rectangle 1258"/>
          <p:cNvSpPr/>
          <p:nvPr/>
        </p:nvSpPr>
        <p:spPr>
          <a:xfrm>
            <a:off x="6475360" y="380865"/>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0" name="Oval 1259"/>
          <p:cNvSpPr/>
          <p:nvPr/>
        </p:nvSpPr>
        <p:spPr>
          <a:xfrm>
            <a:off x="6543736" y="449662"/>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1" name="Moon 1260"/>
          <p:cNvSpPr/>
          <p:nvPr/>
        </p:nvSpPr>
        <p:spPr>
          <a:xfrm>
            <a:off x="6543736" y="449662"/>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2" name="Rectangle 1261"/>
          <p:cNvSpPr/>
          <p:nvPr/>
        </p:nvSpPr>
        <p:spPr>
          <a:xfrm>
            <a:off x="6856263" y="380865"/>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3" name="Oval 1262"/>
          <p:cNvSpPr/>
          <p:nvPr/>
        </p:nvSpPr>
        <p:spPr>
          <a:xfrm>
            <a:off x="6924639" y="449662"/>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4" name="Moon 1263"/>
          <p:cNvSpPr/>
          <p:nvPr/>
        </p:nvSpPr>
        <p:spPr>
          <a:xfrm>
            <a:off x="6924639" y="449662"/>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5" name="Rectangle 1264"/>
          <p:cNvSpPr/>
          <p:nvPr/>
        </p:nvSpPr>
        <p:spPr>
          <a:xfrm>
            <a:off x="7237167" y="380865"/>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6" name="Oval 1265"/>
          <p:cNvSpPr/>
          <p:nvPr/>
        </p:nvSpPr>
        <p:spPr>
          <a:xfrm>
            <a:off x="7305543" y="449662"/>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7" name="Moon 1266"/>
          <p:cNvSpPr/>
          <p:nvPr/>
        </p:nvSpPr>
        <p:spPr>
          <a:xfrm>
            <a:off x="7305543" y="449662"/>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8" name="Rectangle 1267"/>
          <p:cNvSpPr/>
          <p:nvPr/>
        </p:nvSpPr>
        <p:spPr>
          <a:xfrm>
            <a:off x="7618070" y="380865"/>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9" name="Oval 1268"/>
          <p:cNvSpPr/>
          <p:nvPr/>
        </p:nvSpPr>
        <p:spPr>
          <a:xfrm>
            <a:off x="7686446" y="449662"/>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70" name="Moon 1269"/>
          <p:cNvSpPr/>
          <p:nvPr/>
        </p:nvSpPr>
        <p:spPr>
          <a:xfrm>
            <a:off x="7686446" y="449662"/>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71" name="Rectangle 1270"/>
          <p:cNvSpPr/>
          <p:nvPr/>
        </p:nvSpPr>
        <p:spPr>
          <a:xfrm>
            <a:off x="7998974" y="380865"/>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272" name="Oval 1271"/>
          <p:cNvSpPr/>
          <p:nvPr/>
        </p:nvSpPr>
        <p:spPr>
          <a:xfrm>
            <a:off x="8067350" y="449662"/>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73" name="Moon 1272"/>
          <p:cNvSpPr/>
          <p:nvPr/>
        </p:nvSpPr>
        <p:spPr>
          <a:xfrm>
            <a:off x="8067350" y="449662"/>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74" name="Rectangle 1273"/>
          <p:cNvSpPr/>
          <p:nvPr/>
        </p:nvSpPr>
        <p:spPr>
          <a:xfrm>
            <a:off x="8379877" y="380865"/>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75" name="Oval 1274"/>
          <p:cNvSpPr/>
          <p:nvPr/>
        </p:nvSpPr>
        <p:spPr>
          <a:xfrm>
            <a:off x="8448253" y="449662"/>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76" name="Moon 1275"/>
          <p:cNvSpPr/>
          <p:nvPr/>
        </p:nvSpPr>
        <p:spPr>
          <a:xfrm>
            <a:off x="8448253" y="449662"/>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77" name="Rectangle 1276"/>
          <p:cNvSpPr/>
          <p:nvPr/>
        </p:nvSpPr>
        <p:spPr>
          <a:xfrm>
            <a:off x="8760781" y="380865"/>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78" name="Oval 1277"/>
          <p:cNvSpPr/>
          <p:nvPr/>
        </p:nvSpPr>
        <p:spPr>
          <a:xfrm>
            <a:off x="8829157" y="449662"/>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79" name="Moon 1278"/>
          <p:cNvSpPr/>
          <p:nvPr/>
        </p:nvSpPr>
        <p:spPr>
          <a:xfrm>
            <a:off x="8829157" y="449662"/>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83" name="Rectangle 1282"/>
          <p:cNvSpPr/>
          <p:nvPr/>
        </p:nvSpPr>
        <p:spPr>
          <a:xfrm>
            <a:off x="0" y="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84" name="Oval 1283"/>
          <p:cNvSpPr/>
          <p:nvPr/>
        </p:nvSpPr>
        <p:spPr>
          <a:xfrm>
            <a:off x="68376" y="6879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85" name="Moon 1284"/>
          <p:cNvSpPr/>
          <p:nvPr/>
        </p:nvSpPr>
        <p:spPr>
          <a:xfrm>
            <a:off x="68376" y="6879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86" name="Rectangle 1285"/>
          <p:cNvSpPr/>
          <p:nvPr/>
        </p:nvSpPr>
        <p:spPr>
          <a:xfrm>
            <a:off x="380904" y="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87" name="Oval 1286"/>
          <p:cNvSpPr/>
          <p:nvPr/>
        </p:nvSpPr>
        <p:spPr>
          <a:xfrm>
            <a:off x="449280" y="6879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88" name="Moon 1287"/>
          <p:cNvSpPr/>
          <p:nvPr/>
        </p:nvSpPr>
        <p:spPr>
          <a:xfrm>
            <a:off x="449280" y="6879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89" name="Rectangle 1288"/>
          <p:cNvSpPr/>
          <p:nvPr/>
        </p:nvSpPr>
        <p:spPr>
          <a:xfrm>
            <a:off x="761807" y="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90" name="Oval 1289"/>
          <p:cNvSpPr/>
          <p:nvPr/>
        </p:nvSpPr>
        <p:spPr>
          <a:xfrm>
            <a:off x="830183" y="6879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91" name="Moon 1290"/>
          <p:cNvSpPr/>
          <p:nvPr/>
        </p:nvSpPr>
        <p:spPr>
          <a:xfrm>
            <a:off x="830183" y="6879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92" name="Rectangle 1291"/>
          <p:cNvSpPr/>
          <p:nvPr/>
        </p:nvSpPr>
        <p:spPr>
          <a:xfrm>
            <a:off x="1142711" y="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93" name="Oval 1292"/>
          <p:cNvSpPr/>
          <p:nvPr/>
        </p:nvSpPr>
        <p:spPr>
          <a:xfrm>
            <a:off x="1211087" y="6879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94" name="Moon 1293"/>
          <p:cNvSpPr/>
          <p:nvPr/>
        </p:nvSpPr>
        <p:spPr>
          <a:xfrm>
            <a:off x="1211087" y="6879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95" name="Rectangle 1294"/>
          <p:cNvSpPr/>
          <p:nvPr/>
        </p:nvSpPr>
        <p:spPr>
          <a:xfrm>
            <a:off x="1523614" y="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296" name="Oval 1295"/>
          <p:cNvSpPr/>
          <p:nvPr/>
        </p:nvSpPr>
        <p:spPr>
          <a:xfrm>
            <a:off x="1591990" y="6879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97" name="Moon 1296"/>
          <p:cNvSpPr/>
          <p:nvPr/>
        </p:nvSpPr>
        <p:spPr>
          <a:xfrm>
            <a:off x="1591990" y="6879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98" name="Rectangle 1297"/>
          <p:cNvSpPr/>
          <p:nvPr/>
        </p:nvSpPr>
        <p:spPr>
          <a:xfrm>
            <a:off x="1904518" y="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299" name="Oval 1298"/>
          <p:cNvSpPr/>
          <p:nvPr/>
        </p:nvSpPr>
        <p:spPr>
          <a:xfrm>
            <a:off x="1972894" y="6879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00" name="Moon 1299"/>
          <p:cNvSpPr/>
          <p:nvPr/>
        </p:nvSpPr>
        <p:spPr>
          <a:xfrm>
            <a:off x="1972894" y="6879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01" name="Rectangle 1300"/>
          <p:cNvSpPr/>
          <p:nvPr/>
        </p:nvSpPr>
        <p:spPr>
          <a:xfrm>
            <a:off x="2285421" y="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02" name="Oval 1301"/>
          <p:cNvSpPr/>
          <p:nvPr/>
        </p:nvSpPr>
        <p:spPr>
          <a:xfrm>
            <a:off x="2353797" y="6879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03" name="Moon 1302"/>
          <p:cNvSpPr/>
          <p:nvPr/>
        </p:nvSpPr>
        <p:spPr>
          <a:xfrm>
            <a:off x="2353797" y="6879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04" name="Rectangle 1303"/>
          <p:cNvSpPr/>
          <p:nvPr/>
        </p:nvSpPr>
        <p:spPr>
          <a:xfrm>
            <a:off x="2666325" y="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05" name="Oval 1304"/>
          <p:cNvSpPr/>
          <p:nvPr/>
        </p:nvSpPr>
        <p:spPr>
          <a:xfrm>
            <a:off x="2734701" y="6879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06" name="Moon 1305"/>
          <p:cNvSpPr/>
          <p:nvPr/>
        </p:nvSpPr>
        <p:spPr>
          <a:xfrm>
            <a:off x="2734701" y="6879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07" name="Rectangle 1306"/>
          <p:cNvSpPr/>
          <p:nvPr/>
        </p:nvSpPr>
        <p:spPr>
          <a:xfrm>
            <a:off x="3047228" y="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308" name="Oval 1307"/>
          <p:cNvSpPr/>
          <p:nvPr/>
        </p:nvSpPr>
        <p:spPr>
          <a:xfrm>
            <a:off x="3115604" y="6879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09" name="Moon 1308"/>
          <p:cNvSpPr/>
          <p:nvPr/>
        </p:nvSpPr>
        <p:spPr>
          <a:xfrm>
            <a:off x="3115604" y="6879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10" name="Rectangle 1309"/>
          <p:cNvSpPr/>
          <p:nvPr/>
        </p:nvSpPr>
        <p:spPr>
          <a:xfrm>
            <a:off x="3428132" y="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11" name="Oval 1310"/>
          <p:cNvSpPr/>
          <p:nvPr/>
        </p:nvSpPr>
        <p:spPr>
          <a:xfrm>
            <a:off x="3496508" y="6879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12" name="Moon 1311"/>
          <p:cNvSpPr/>
          <p:nvPr/>
        </p:nvSpPr>
        <p:spPr>
          <a:xfrm>
            <a:off x="3496508" y="6879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13" name="Rectangle 1312"/>
          <p:cNvSpPr/>
          <p:nvPr/>
        </p:nvSpPr>
        <p:spPr>
          <a:xfrm>
            <a:off x="3809035" y="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14" name="Oval 1313"/>
          <p:cNvSpPr/>
          <p:nvPr/>
        </p:nvSpPr>
        <p:spPr>
          <a:xfrm>
            <a:off x="3877411" y="6879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15" name="Moon 1314"/>
          <p:cNvSpPr/>
          <p:nvPr/>
        </p:nvSpPr>
        <p:spPr>
          <a:xfrm>
            <a:off x="3877411" y="6879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16" name="Rectangle 1315"/>
          <p:cNvSpPr/>
          <p:nvPr/>
        </p:nvSpPr>
        <p:spPr>
          <a:xfrm>
            <a:off x="4189939" y="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17" name="Oval 1316"/>
          <p:cNvSpPr/>
          <p:nvPr/>
        </p:nvSpPr>
        <p:spPr>
          <a:xfrm>
            <a:off x="4258315" y="6879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18" name="Moon 1317"/>
          <p:cNvSpPr/>
          <p:nvPr/>
        </p:nvSpPr>
        <p:spPr>
          <a:xfrm>
            <a:off x="4258315" y="6879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19" name="Rectangle 1318"/>
          <p:cNvSpPr/>
          <p:nvPr/>
        </p:nvSpPr>
        <p:spPr>
          <a:xfrm>
            <a:off x="4570842" y="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320" name="Oval 1319"/>
          <p:cNvSpPr/>
          <p:nvPr/>
        </p:nvSpPr>
        <p:spPr>
          <a:xfrm>
            <a:off x="4639218" y="6879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21" name="Moon 1320"/>
          <p:cNvSpPr/>
          <p:nvPr/>
        </p:nvSpPr>
        <p:spPr>
          <a:xfrm>
            <a:off x="4639218" y="6879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22" name="Rectangle 1321"/>
          <p:cNvSpPr/>
          <p:nvPr/>
        </p:nvSpPr>
        <p:spPr>
          <a:xfrm>
            <a:off x="4951746" y="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23" name="Oval 1322"/>
          <p:cNvSpPr/>
          <p:nvPr/>
        </p:nvSpPr>
        <p:spPr>
          <a:xfrm>
            <a:off x="5020122" y="6879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24" name="Moon 1323"/>
          <p:cNvSpPr/>
          <p:nvPr/>
        </p:nvSpPr>
        <p:spPr>
          <a:xfrm>
            <a:off x="5020122" y="6879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25" name="Rectangle 1324"/>
          <p:cNvSpPr/>
          <p:nvPr/>
        </p:nvSpPr>
        <p:spPr>
          <a:xfrm>
            <a:off x="5332649" y="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26" name="Oval 1325"/>
          <p:cNvSpPr/>
          <p:nvPr/>
        </p:nvSpPr>
        <p:spPr>
          <a:xfrm>
            <a:off x="5401025" y="6879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27" name="Moon 1326"/>
          <p:cNvSpPr/>
          <p:nvPr/>
        </p:nvSpPr>
        <p:spPr>
          <a:xfrm>
            <a:off x="5401025" y="6879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28" name="Rectangle 1327"/>
          <p:cNvSpPr/>
          <p:nvPr/>
        </p:nvSpPr>
        <p:spPr>
          <a:xfrm>
            <a:off x="5713553" y="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29" name="Oval 1328"/>
          <p:cNvSpPr/>
          <p:nvPr/>
        </p:nvSpPr>
        <p:spPr>
          <a:xfrm>
            <a:off x="5781929" y="6879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30" name="Moon 1329"/>
          <p:cNvSpPr/>
          <p:nvPr/>
        </p:nvSpPr>
        <p:spPr>
          <a:xfrm>
            <a:off x="5781929" y="6879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31" name="Rectangle 1330"/>
          <p:cNvSpPr/>
          <p:nvPr/>
        </p:nvSpPr>
        <p:spPr>
          <a:xfrm>
            <a:off x="6094456" y="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32" name="Oval 1331"/>
          <p:cNvSpPr/>
          <p:nvPr/>
        </p:nvSpPr>
        <p:spPr>
          <a:xfrm>
            <a:off x="6162832" y="6879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33" name="Moon 1332"/>
          <p:cNvSpPr/>
          <p:nvPr/>
        </p:nvSpPr>
        <p:spPr>
          <a:xfrm>
            <a:off x="6162832" y="6879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34" name="Rectangle 1333"/>
          <p:cNvSpPr/>
          <p:nvPr/>
        </p:nvSpPr>
        <p:spPr>
          <a:xfrm>
            <a:off x="6475360" y="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35" name="Oval 1334"/>
          <p:cNvSpPr/>
          <p:nvPr/>
        </p:nvSpPr>
        <p:spPr>
          <a:xfrm>
            <a:off x="6543736" y="6879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36" name="Moon 1335"/>
          <p:cNvSpPr/>
          <p:nvPr/>
        </p:nvSpPr>
        <p:spPr>
          <a:xfrm>
            <a:off x="6543736" y="6879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37" name="Rectangle 1336"/>
          <p:cNvSpPr/>
          <p:nvPr/>
        </p:nvSpPr>
        <p:spPr>
          <a:xfrm>
            <a:off x="6856263" y="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38" name="Oval 1337"/>
          <p:cNvSpPr/>
          <p:nvPr/>
        </p:nvSpPr>
        <p:spPr>
          <a:xfrm>
            <a:off x="6924639" y="6879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39" name="Moon 1338"/>
          <p:cNvSpPr/>
          <p:nvPr/>
        </p:nvSpPr>
        <p:spPr>
          <a:xfrm>
            <a:off x="6924639" y="6879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40" name="Rectangle 1339"/>
          <p:cNvSpPr/>
          <p:nvPr/>
        </p:nvSpPr>
        <p:spPr>
          <a:xfrm>
            <a:off x="7237167" y="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41" name="Oval 1340"/>
          <p:cNvSpPr/>
          <p:nvPr/>
        </p:nvSpPr>
        <p:spPr>
          <a:xfrm>
            <a:off x="7305543" y="6879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42" name="Moon 1341"/>
          <p:cNvSpPr/>
          <p:nvPr/>
        </p:nvSpPr>
        <p:spPr>
          <a:xfrm>
            <a:off x="7305543" y="6879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43" name="Rectangle 1342"/>
          <p:cNvSpPr/>
          <p:nvPr/>
        </p:nvSpPr>
        <p:spPr>
          <a:xfrm>
            <a:off x="7618070" y="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44" name="Oval 1343"/>
          <p:cNvSpPr/>
          <p:nvPr/>
        </p:nvSpPr>
        <p:spPr>
          <a:xfrm>
            <a:off x="7686446" y="6879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45" name="Moon 1344"/>
          <p:cNvSpPr/>
          <p:nvPr/>
        </p:nvSpPr>
        <p:spPr>
          <a:xfrm>
            <a:off x="7686446" y="6879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46" name="Rectangle 1345"/>
          <p:cNvSpPr/>
          <p:nvPr/>
        </p:nvSpPr>
        <p:spPr>
          <a:xfrm>
            <a:off x="7998974" y="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347" name="Oval 1346"/>
          <p:cNvSpPr/>
          <p:nvPr/>
        </p:nvSpPr>
        <p:spPr>
          <a:xfrm>
            <a:off x="8067350" y="6879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48" name="Moon 1347"/>
          <p:cNvSpPr/>
          <p:nvPr/>
        </p:nvSpPr>
        <p:spPr>
          <a:xfrm>
            <a:off x="8067350" y="6879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49" name="Rectangle 1348"/>
          <p:cNvSpPr/>
          <p:nvPr/>
        </p:nvSpPr>
        <p:spPr>
          <a:xfrm>
            <a:off x="8379877" y="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50" name="Oval 1349"/>
          <p:cNvSpPr/>
          <p:nvPr/>
        </p:nvSpPr>
        <p:spPr>
          <a:xfrm>
            <a:off x="8448253" y="6879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51" name="Moon 1350"/>
          <p:cNvSpPr/>
          <p:nvPr/>
        </p:nvSpPr>
        <p:spPr>
          <a:xfrm>
            <a:off x="8448253" y="6879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52" name="Rectangle 1351"/>
          <p:cNvSpPr/>
          <p:nvPr/>
        </p:nvSpPr>
        <p:spPr>
          <a:xfrm>
            <a:off x="8760781" y="0"/>
            <a:ext cx="380950" cy="383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53" name="Oval 1352"/>
          <p:cNvSpPr/>
          <p:nvPr/>
        </p:nvSpPr>
        <p:spPr>
          <a:xfrm>
            <a:off x="8829157" y="68797"/>
            <a:ext cx="244199" cy="245705"/>
          </a:xfrm>
          <a:prstGeom prst="ellipse">
            <a:avLst/>
          </a:prstGeom>
          <a:solidFill>
            <a:schemeClr val="bg1">
              <a:lumMod val="85000"/>
            </a:schemeClr>
          </a:soli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54" name="Moon 1353"/>
          <p:cNvSpPr/>
          <p:nvPr/>
        </p:nvSpPr>
        <p:spPr>
          <a:xfrm>
            <a:off x="8829157" y="68797"/>
            <a:ext cx="122099" cy="245705"/>
          </a:xfrm>
          <a:prstGeom prst="moon">
            <a:avLst>
              <a:gd name="adj" fmla="val 926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37" name="Rectangle 1736"/>
          <p:cNvSpPr/>
          <p:nvPr userDrawn="1"/>
        </p:nvSpPr>
        <p:spPr>
          <a:xfrm rot="5400000">
            <a:off x="8473620"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453600205"/>
      </p:ext>
    </p:extLst>
  </p:cSld>
  <p:clrMap bg1="lt1" tx1="dk1" bg2="lt2" tx2="dk2" accent1="accent1" accent2="accent2" accent3="accent3" accent4="accent4" accent5="accent5" accent6="accent6" hlink="hlink" folHlink="folHlink"/>
  <p:sldLayoutIdLst>
    <p:sldLayoutId id="2147483832" r:id="rId1"/>
    <p:sldLayoutId id="2147483833" r:id="rId2"/>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68327C5-B821-4FE9-A59A-A60D9EB59A9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1090377"/>
      </p:ext>
    </p:extLst>
  </p:cSld>
  <p:clrMap bg1="lt1" tx1="dk1" bg2="lt2" tx2="dk2" accent1="accent1" accent2="accent2" accent3="accent3" accent4="accent4" accent5="accent5" accent6="accent6" hlink="hlink" folHlink="folHlink"/>
  <p:sldLayoutIdLst>
    <p:sldLayoutId id="2147483866" r:id="rId1"/>
    <p:sldLayoutId id="2147483867" r:id="rId2"/>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a:xfrm>
            <a:off x="0" y="0"/>
            <a:ext cx="3851920" cy="6858000"/>
          </a:xfrm>
          <a:prstGeom prst="rect">
            <a:avLst/>
          </a:prstGeom>
          <a:solidFill>
            <a:srgbClr val="1E2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5" name="Rectangle 4"/>
          <p:cNvSpPr/>
          <p:nvPr userDrawn="1"/>
        </p:nvSpPr>
        <p:spPr>
          <a:xfrm>
            <a:off x="4401108" y="821049"/>
            <a:ext cx="4329354" cy="2400657"/>
          </a:xfrm>
          <a:prstGeom prst="rect">
            <a:avLst/>
          </a:prstGeom>
        </p:spPr>
        <p:txBody>
          <a:bodyPr wrap="square">
            <a:spAutoFit/>
          </a:bodyPr>
          <a:lstStyle/>
          <a:p>
            <a:r>
              <a:rPr lang="en-US" sz="3000" dirty="0">
                <a:solidFill>
                  <a:srgbClr val="909DB3"/>
                </a:solidFill>
                <a:latin typeface="Calibri Light" panose="020F0302020204030204" pitchFamily="34" charset="0"/>
              </a:rPr>
              <a:t>Free creative PowerPoint and Impress templates, charts, diagrams and maps for your outstanding presentations</a:t>
            </a:r>
          </a:p>
        </p:txBody>
      </p:sp>
      <p:pic>
        <p:nvPicPr>
          <p:cNvPr id="15" name="Picture 14"/>
          <p:cNvPicPr>
            <a:picLocks noChangeAspect="1"/>
          </p:cNvPicPr>
          <p:nvPr userDrawn="1"/>
        </p:nvPicPr>
        <p:blipFill>
          <a:blip r:embed="rId3"/>
          <a:stretch>
            <a:fillRect/>
          </a:stretch>
        </p:blipFill>
        <p:spPr>
          <a:xfrm>
            <a:off x="118884" y="102904"/>
            <a:ext cx="2185416" cy="603504"/>
          </a:xfrm>
          <a:prstGeom prst="rect">
            <a:avLst/>
          </a:prstGeom>
        </p:spPr>
      </p:pic>
      <p:grpSp>
        <p:nvGrpSpPr>
          <p:cNvPr id="17" name="Group 16"/>
          <p:cNvGrpSpPr/>
          <p:nvPr userDrawn="1"/>
        </p:nvGrpSpPr>
        <p:grpSpPr>
          <a:xfrm>
            <a:off x="326747" y="2952726"/>
            <a:ext cx="475488" cy="3067687"/>
            <a:chOff x="4820005" y="2954735"/>
            <a:chExt cx="475488" cy="3067687"/>
          </a:xfrm>
        </p:grpSpPr>
        <p:pic>
          <p:nvPicPr>
            <p:cNvPr id="18" name="Picture 1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20005" y="3602785"/>
              <a:ext cx="470610" cy="470610"/>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0005" y="2954735"/>
              <a:ext cx="470610" cy="470610"/>
            </a:xfrm>
            <a:prstGeom prst="rect">
              <a:avLst/>
            </a:prstGeom>
          </p:spPr>
        </p:pic>
        <p:pic>
          <p:nvPicPr>
            <p:cNvPr id="20" name="Picture 19">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20005" y="5551812"/>
              <a:ext cx="470610" cy="470610"/>
            </a:xfrm>
            <a:prstGeom prst="rect">
              <a:avLst/>
            </a:prstGeom>
          </p:spPr>
        </p:pic>
        <p:pic>
          <p:nvPicPr>
            <p:cNvPr id="21" name="Picture 2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0005" y="4903763"/>
              <a:ext cx="470610" cy="470610"/>
            </a:xfrm>
            <a:prstGeom prst="rect">
              <a:avLst/>
            </a:prstGeom>
          </p:spPr>
        </p:pic>
        <p:pic>
          <p:nvPicPr>
            <p:cNvPr id="22" name="Picture 21">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20005" y="4250835"/>
              <a:ext cx="475488" cy="475488"/>
            </a:xfrm>
            <a:prstGeom prst="rect">
              <a:avLst/>
            </a:prstGeom>
          </p:spPr>
        </p:pic>
      </p:grpSp>
      <p:sp>
        <p:nvSpPr>
          <p:cNvPr id="23" name="TextBox 22"/>
          <p:cNvSpPr txBox="1"/>
          <p:nvPr userDrawn="1"/>
        </p:nvSpPr>
        <p:spPr>
          <a:xfrm>
            <a:off x="907580" y="3057225"/>
            <a:ext cx="1390124" cy="261610"/>
          </a:xfrm>
          <a:prstGeom prst="rect">
            <a:avLst/>
          </a:prstGeom>
          <a:noFill/>
        </p:spPr>
        <p:txBody>
          <a:bodyPr wrap="none" rtlCol="0" anchor="ctr">
            <a:spAutoFit/>
          </a:bodyPr>
          <a:lstStyle/>
          <a:p>
            <a:r>
              <a:rPr lang="en-US" sz="1100" dirty="0" smtClean="0">
                <a:solidFill>
                  <a:prstClr val="white">
                    <a:lumMod val="85000"/>
                  </a:prstClr>
                </a:solidFill>
              </a:rPr>
              <a:t>showeet@ymail.com</a:t>
            </a:r>
            <a:endParaRPr lang="en-US" sz="1100" dirty="0">
              <a:solidFill>
                <a:prstClr val="white">
                  <a:lumMod val="85000"/>
                </a:prstClr>
              </a:solidFill>
            </a:endParaRPr>
          </a:p>
        </p:txBody>
      </p:sp>
      <p:pic>
        <p:nvPicPr>
          <p:cNvPr id="24" name="Picture 23">
            <a:hlinkClick r:id="rId13"/>
          </p:cNvPr>
          <p:cNvPicPr>
            <a:picLocks noChangeAspect="1"/>
          </p:cNvPicPr>
          <p:nvPr userDrawn="1"/>
        </p:nvPicPr>
        <p:blipFill>
          <a:blip r:embed="rId14"/>
          <a:stretch>
            <a:fillRect/>
          </a:stretch>
        </p:blipFill>
        <p:spPr>
          <a:xfrm>
            <a:off x="0" y="6898038"/>
            <a:ext cx="2493480" cy="262151"/>
          </a:xfrm>
          <a:prstGeom prst="rect">
            <a:avLst/>
          </a:prstGeom>
        </p:spPr>
      </p:pic>
    </p:spTree>
    <p:extLst>
      <p:ext uri="{BB962C8B-B14F-4D97-AF65-F5344CB8AC3E}">
        <p14:creationId xmlns:p14="http://schemas.microsoft.com/office/powerpoint/2010/main" val="189150052"/>
      </p:ext>
    </p:extLst>
  </p:cSld>
  <p:clrMap bg1="lt1" tx1="dk1" bg2="lt2" tx2="dk2" accent1="accent1" accent2="accent2" accent3="accent3" accent4="accent4" accent5="accent5" accent6="accent6" hlink="hlink" folHlink="folHlink"/>
  <p:sldLayoutIdLst>
    <p:sldLayoutId id="2147483869" r:id="rId1"/>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hyperlink" Target="https://snaped.fns.usda.gov/seasonal-produce-guide/broccoli" TargetMode="External"/><Relationship Id="rId13" Type="http://schemas.openxmlformats.org/officeDocument/2006/relationships/hyperlink" Target="https://snaped.fns.usda.gov/seasonal-produce-guide/garlic" TargetMode="External"/><Relationship Id="rId18" Type="http://schemas.openxmlformats.org/officeDocument/2006/relationships/hyperlink" Target="https://snaped.fns.usda.gov/seasonal-produce-guide/limes" TargetMode="External"/><Relationship Id="rId26" Type="http://schemas.openxmlformats.org/officeDocument/2006/relationships/hyperlink" Target="https://snaped.fns.usda.gov/seasonal-produce-guide/strawberries" TargetMode="External"/><Relationship Id="rId3" Type="http://schemas.openxmlformats.org/officeDocument/2006/relationships/hyperlink" Target="https://snaped.fns.usda.gov/seasonal-produce-guide/apples" TargetMode="External"/><Relationship Id="rId21" Type="http://schemas.openxmlformats.org/officeDocument/2006/relationships/hyperlink" Target="https://snaped.fns.usda.gov/seasonal-produce-guide/peas" TargetMode="External"/><Relationship Id="rId7" Type="http://schemas.openxmlformats.org/officeDocument/2006/relationships/hyperlink" Target="https://snaped.fns.usda.gov/seasonal-produce-guide/bananas" TargetMode="External"/><Relationship Id="rId12" Type="http://schemas.openxmlformats.org/officeDocument/2006/relationships/hyperlink" Target="https://snaped.fns.usda.gov/seasonal-produce-guide/collard-greens" TargetMode="External"/><Relationship Id="rId17" Type="http://schemas.openxmlformats.org/officeDocument/2006/relationships/hyperlink" Target="https://snaped.fns.usda.gov/seasonal-produce-guide/lettuce" TargetMode="External"/><Relationship Id="rId25" Type="http://schemas.openxmlformats.org/officeDocument/2006/relationships/hyperlink" Target="https://snaped.fns.usda.gov/seasonal-produce-guide/spinach" TargetMode="External"/><Relationship Id="rId2" Type="http://schemas.openxmlformats.org/officeDocument/2006/relationships/image" Target="../media/image18.jpeg"/><Relationship Id="rId16" Type="http://schemas.openxmlformats.org/officeDocument/2006/relationships/hyperlink" Target="https://snaped.fns.usda.gov/seasonal-produce-guide/lemons" TargetMode="External"/><Relationship Id="rId20" Type="http://schemas.openxmlformats.org/officeDocument/2006/relationships/hyperlink" Target="https://snaped.fns.usda.gov/seasonal-produce-guide/onions" TargetMode="External"/><Relationship Id="rId1" Type="http://schemas.openxmlformats.org/officeDocument/2006/relationships/slideLayout" Target="../slideLayouts/slideLayout5.xml"/><Relationship Id="rId6" Type="http://schemas.openxmlformats.org/officeDocument/2006/relationships/hyperlink" Target="https://snaped.fns.usda.gov/seasonal-produce-guide/avocados" TargetMode="External"/><Relationship Id="rId11" Type="http://schemas.openxmlformats.org/officeDocument/2006/relationships/hyperlink" Target="https://snaped.fns.usda.gov/seasonal-produce-guide/celery" TargetMode="External"/><Relationship Id="rId24" Type="http://schemas.openxmlformats.org/officeDocument/2006/relationships/hyperlink" Target="https://snaped.fns.usda.gov/seasonal-produce-guide/rhubarb" TargetMode="External"/><Relationship Id="rId5" Type="http://schemas.openxmlformats.org/officeDocument/2006/relationships/hyperlink" Target="https://snaped.fns.usda.gov/seasonal-produce-guide/asparagus" TargetMode="External"/><Relationship Id="rId15" Type="http://schemas.openxmlformats.org/officeDocument/2006/relationships/hyperlink" Target="https://snaped.fns.usda.gov/seasonal-produce-guide/kiwifruit" TargetMode="External"/><Relationship Id="rId23" Type="http://schemas.openxmlformats.org/officeDocument/2006/relationships/hyperlink" Target="https://snaped.fns.usda.gov/seasonal-produce-guide/radishes" TargetMode="External"/><Relationship Id="rId28" Type="http://schemas.openxmlformats.org/officeDocument/2006/relationships/hyperlink" Target="https://snaped.fns.usda.gov/seasonal-produce-guide/turnips" TargetMode="External"/><Relationship Id="rId10" Type="http://schemas.openxmlformats.org/officeDocument/2006/relationships/hyperlink" Target="https://snaped.fns.usda.gov/seasonal-produce-guide/carrots" TargetMode="External"/><Relationship Id="rId19" Type="http://schemas.openxmlformats.org/officeDocument/2006/relationships/hyperlink" Target="https://snaped.fns.usda.gov/seasonal-produce-guide/mushrooms" TargetMode="External"/><Relationship Id="rId4" Type="http://schemas.openxmlformats.org/officeDocument/2006/relationships/hyperlink" Target="https://snaped.fns.usda.gov/seasonal-produce-guide/apricots" TargetMode="External"/><Relationship Id="rId9" Type="http://schemas.openxmlformats.org/officeDocument/2006/relationships/hyperlink" Target="https://snaped.fns.usda.gov/seasonal-produce-guide/cabbage" TargetMode="External"/><Relationship Id="rId14" Type="http://schemas.openxmlformats.org/officeDocument/2006/relationships/hyperlink" Target="https://snaped.fns.usda.gov/seasonal-produce-guide/kale" TargetMode="External"/><Relationship Id="rId22" Type="http://schemas.openxmlformats.org/officeDocument/2006/relationships/hyperlink" Target="https://snaped.fns.usda.gov/seasonal-produce-guide/pineapples" TargetMode="External"/><Relationship Id="rId27" Type="http://schemas.openxmlformats.org/officeDocument/2006/relationships/hyperlink" Target="https://snaped.fns.usda.gov/seasonal-produce-guide/swiss-chard"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snaped.fns.usda.gov/seasonal-produce-guide/blackberries" TargetMode="External"/><Relationship Id="rId13" Type="http://schemas.openxmlformats.org/officeDocument/2006/relationships/hyperlink" Target="https://snaped.fns.usda.gov/seasonal-produce-guide/cherries" TargetMode="External"/><Relationship Id="rId18" Type="http://schemas.openxmlformats.org/officeDocument/2006/relationships/hyperlink" Target="https://snaped.fns.usda.gov/seasonal-produce-guide/green-beans" TargetMode="External"/><Relationship Id="rId26" Type="http://schemas.openxmlformats.org/officeDocument/2006/relationships/hyperlink" Target="https://snaped.fns.usda.gov/seasonal-produce-guide/plums" TargetMode="External"/><Relationship Id="rId3" Type="http://schemas.openxmlformats.org/officeDocument/2006/relationships/hyperlink" Target="https://snaped.fns.usda.gov/seasonal-produce-guide/apricots" TargetMode="External"/><Relationship Id="rId21" Type="http://schemas.openxmlformats.org/officeDocument/2006/relationships/hyperlink" Target="https://snaped.fns.usda.gov/seasonal-produce-guide/lima-beans" TargetMode="External"/><Relationship Id="rId34" Type="http://schemas.openxmlformats.org/officeDocument/2006/relationships/image" Target="../media/image19.jpeg"/><Relationship Id="rId7" Type="http://schemas.openxmlformats.org/officeDocument/2006/relationships/hyperlink" Target="https://snaped.fns.usda.gov/seasonal-produce-guide/bell-peppers" TargetMode="External"/><Relationship Id="rId12" Type="http://schemas.openxmlformats.org/officeDocument/2006/relationships/hyperlink" Target="https://snaped.fns.usda.gov/seasonal-produce-guide/celery" TargetMode="External"/><Relationship Id="rId17" Type="http://schemas.openxmlformats.org/officeDocument/2006/relationships/hyperlink" Target="https://snaped.fns.usda.gov/seasonal-produce-guide/garlic" TargetMode="External"/><Relationship Id="rId25" Type="http://schemas.openxmlformats.org/officeDocument/2006/relationships/hyperlink" Target="https://snaped.fns.usda.gov/seasonal-produce-guide/peaches" TargetMode="External"/><Relationship Id="rId33" Type="http://schemas.openxmlformats.org/officeDocument/2006/relationships/hyperlink" Target="https://snaped.fns.usda.gov/seasonal-produce-guide/zucchini" TargetMode="External"/><Relationship Id="rId2" Type="http://schemas.openxmlformats.org/officeDocument/2006/relationships/hyperlink" Target="https://snaped.fns.usda.gov/seasonal-produce-guide/apples" TargetMode="External"/><Relationship Id="rId16" Type="http://schemas.openxmlformats.org/officeDocument/2006/relationships/hyperlink" Target="https://snaped.fns.usda.gov/seasonal-produce-guide/eggplant" TargetMode="External"/><Relationship Id="rId20" Type="http://schemas.openxmlformats.org/officeDocument/2006/relationships/hyperlink" Target="https://snaped.fns.usda.gov/seasonal-produce-guide/lemons" TargetMode="External"/><Relationship Id="rId29" Type="http://schemas.openxmlformats.org/officeDocument/2006/relationships/hyperlink" Target="https://snaped.fns.usda.gov/seasonal-produce-guide/summer-squash" TargetMode="External"/><Relationship Id="rId1" Type="http://schemas.openxmlformats.org/officeDocument/2006/relationships/slideLayout" Target="../slideLayouts/slideLayout5.xml"/><Relationship Id="rId6" Type="http://schemas.openxmlformats.org/officeDocument/2006/relationships/hyperlink" Target="https://snaped.fns.usda.gov/seasonal-produce-guide/beets" TargetMode="External"/><Relationship Id="rId11" Type="http://schemas.openxmlformats.org/officeDocument/2006/relationships/hyperlink" Target="https://snaped.fns.usda.gov/seasonal-produce-guide/carrots" TargetMode="External"/><Relationship Id="rId24" Type="http://schemas.openxmlformats.org/officeDocument/2006/relationships/hyperlink" Target="https://snaped.fns.usda.gov/seasonal-produce-guide/okra" TargetMode="External"/><Relationship Id="rId32" Type="http://schemas.openxmlformats.org/officeDocument/2006/relationships/hyperlink" Target="https://snaped.fns.usda.gov/seasonal-produce-guide/watermelon" TargetMode="External"/><Relationship Id="rId5" Type="http://schemas.openxmlformats.org/officeDocument/2006/relationships/hyperlink" Target="https://snaped.fns.usda.gov/seasonal-produce-guide/bananas" TargetMode="External"/><Relationship Id="rId15" Type="http://schemas.openxmlformats.org/officeDocument/2006/relationships/hyperlink" Target="https://snaped.fns.usda.gov/seasonal-produce-guide/cucumbers" TargetMode="External"/><Relationship Id="rId23" Type="http://schemas.openxmlformats.org/officeDocument/2006/relationships/hyperlink" Target="https://snaped.fns.usda.gov/seasonal-produce-guide/mangos" TargetMode="External"/><Relationship Id="rId28" Type="http://schemas.openxmlformats.org/officeDocument/2006/relationships/hyperlink" Target="https://snaped.fns.usda.gov/seasonal-produce-guide/strawberries" TargetMode="External"/><Relationship Id="rId10" Type="http://schemas.openxmlformats.org/officeDocument/2006/relationships/hyperlink" Target="https://snaped.fns.usda.gov/seasonal-produce-guide/cantaloupe" TargetMode="External"/><Relationship Id="rId19" Type="http://schemas.openxmlformats.org/officeDocument/2006/relationships/hyperlink" Target="https://snaped.fns.usda.gov/seasonal-produce-guide/honeydew-melon" TargetMode="External"/><Relationship Id="rId31" Type="http://schemas.openxmlformats.org/officeDocument/2006/relationships/hyperlink" Target="https://snaped.fns.usda.gov/seasonal-produce-guide/tomatoes" TargetMode="External"/><Relationship Id="rId4" Type="http://schemas.openxmlformats.org/officeDocument/2006/relationships/hyperlink" Target="https://snaped.fns.usda.gov/seasonal-produce-guide/avocados" TargetMode="External"/><Relationship Id="rId9" Type="http://schemas.openxmlformats.org/officeDocument/2006/relationships/hyperlink" Target="https://snaped.fns.usda.gov/seasonal-produce-guide/blueberries" TargetMode="External"/><Relationship Id="rId14" Type="http://schemas.openxmlformats.org/officeDocument/2006/relationships/hyperlink" Target="https://snaped.fns.usda.gov/seasonal-produce-guide/corn" TargetMode="External"/><Relationship Id="rId22" Type="http://schemas.openxmlformats.org/officeDocument/2006/relationships/hyperlink" Target="https://snaped.fns.usda.gov/seasonal-produce-guide/limes" TargetMode="External"/><Relationship Id="rId27" Type="http://schemas.openxmlformats.org/officeDocument/2006/relationships/hyperlink" Target="https://snaped.fns.usda.gov/seasonal-produce-guide/raspberries" TargetMode="External"/><Relationship Id="rId30" Type="http://schemas.openxmlformats.org/officeDocument/2006/relationships/hyperlink" Target="https://snaped.fns.usda.gov/seasonal-produce-guide/tomatillos"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snaped.fns.usda.gov/seasonal-produce-guide/cabbage" TargetMode="External"/><Relationship Id="rId13" Type="http://schemas.openxmlformats.org/officeDocument/2006/relationships/hyperlink" Target="https://snaped.fns.usda.gov/seasonal-produce-guide/cranberries" TargetMode="External"/><Relationship Id="rId18" Type="http://schemas.openxmlformats.org/officeDocument/2006/relationships/hyperlink" Target="https://snaped.fns.usda.gov/seasonal-produce-guide/kale" TargetMode="External"/><Relationship Id="rId26" Type="http://schemas.openxmlformats.org/officeDocument/2006/relationships/hyperlink" Target="https://snaped.fns.usda.gov/seasonal-produce-guide/parsnips" TargetMode="External"/><Relationship Id="rId39" Type="http://schemas.openxmlformats.org/officeDocument/2006/relationships/hyperlink" Target="https://snaped.fns.usda.gov/seasonal-produce-guide/winter-squash" TargetMode="External"/><Relationship Id="rId3" Type="http://schemas.openxmlformats.org/officeDocument/2006/relationships/hyperlink" Target="https://snaped.fns.usda.gov/seasonal-produce-guide/bananas" TargetMode="External"/><Relationship Id="rId21" Type="http://schemas.openxmlformats.org/officeDocument/2006/relationships/hyperlink" Target="https://snaped.fns.usda.gov/seasonal-produce-guide/lettuce" TargetMode="External"/><Relationship Id="rId34" Type="http://schemas.openxmlformats.org/officeDocument/2006/relationships/hyperlink" Target="https://snaped.fns.usda.gov/seasonal-produce-guide/rutabagas" TargetMode="External"/><Relationship Id="rId7" Type="http://schemas.openxmlformats.org/officeDocument/2006/relationships/hyperlink" Target="https://snaped.fns.usda.gov/seasonal-produce-guide/brussels-sprouts" TargetMode="External"/><Relationship Id="rId12" Type="http://schemas.openxmlformats.org/officeDocument/2006/relationships/hyperlink" Target="https://snaped.fns.usda.gov/seasonal-produce-guide/collard-greens" TargetMode="External"/><Relationship Id="rId17" Type="http://schemas.openxmlformats.org/officeDocument/2006/relationships/hyperlink" Target="https://snaped.fns.usda.gov/seasonal-produce-guide/green-beans" TargetMode="External"/><Relationship Id="rId25" Type="http://schemas.openxmlformats.org/officeDocument/2006/relationships/hyperlink" Target="https://snaped.fns.usda.gov/seasonal-produce-guide/onions" TargetMode="External"/><Relationship Id="rId33" Type="http://schemas.openxmlformats.org/officeDocument/2006/relationships/hyperlink" Target="https://snaped.fns.usda.gov/seasonal-produce-guide/raspberries" TargetMode="External"/><Relationship Id="rId38" Type="http://schemas.openxmlformats.org/officeDocument/2006/relationships/hyperlink" Target="https://snaped.fns.usda.gov/seasonal-produce-guide/turnips" TargetMode="External"/><Relationship Id="rId2" Type="http://schemas.openxmlformats.org/officeDocument/2006/relationships/hyperlink" Target="https://snaped.fns.usda.gov/seasonal-produce-guide/apples" TargetMode="External"/><Relationship Id="rId16" Type="http://schemas.openxmlformats.org/officeDocument/2006/relationships/hyperlink" Target="https://snaped.fns.usda.gov/seasonal-produce-guide/grapes" TargetMode="External"/><Relationship Id="rId20" Type="http://schemas.openxmlformats.org/officeDocument/2006/relationships/hyperlink" Target="https://snaped.fns.usda.gov/seasonal-produce-guide/lemons" TargetMode="External"/><Relationship Id="rId29" Type="http://schemas.openxmlformats.org/officeDocument/2006/relationships/hyperlink" Target="https://snaped.fns.usda.gov/seasonal-produce-guide/pineapples" TargetMode="External"/><Relationship Id="rId1" Type="http://schemas.openxmlformats.org/officeDocument/2006/relationships/slideLayout" Target="../slideLayouts/slideLayout5.xml"/><Relationship Id="rId6" Type="http://schemas.openxmlformats.org/officeDocument/2006/relationships/hyperlink" Target="https://snaped.fns.usda.gov/seasonal-produce-guide/broccoli" TargetMode="External"/><Relationship Id="rId11" Type="http://schemas.openxmlformats.org/officeDocument/2006/relationships/hyperlink" Target="https://snaped.fns.usda.gov/seasonal-produce-guide/celery" TargetMode="External"/><Relationship Id="rId24" Type="http://schemas.openxmlformats.org/officeDocument/2006/relationships/hyperlink" Target="https://snaped.fns.usda.gov/seasonal-produce-guide/mushrooms" TargetMode="External"/><Relationship Id="rId32" Type="http://schemas.openxmlformats.org/officeDocument/2006/relationships/hyperlink" Target="https://snaped.fns.usda.gov/seasonal-produce-guide/radishes" TargetMode="External"/><Relationship Id="rId37" Type="http://schemas.openxmlformats.org/officeDocument/2006/relationships/hyperlink" Target="https://snaped.fns.usda.gov/seasonal-produce-guide/swiss-chard" TargetMode="External"/><Relationship Id="rId40" Type="http://schemas.openxmlformats.org/officeDocument/2006/relationships/image" Target="../media/image20.jpeg"/><Relationship Id="rId5" Type="http://schemas.openxmlformats.org/officeDocument/2006/relationships/hyperlink" Target="https://snaped.fns.usda.gov/seasonal-produce-guide/bell-peppers" TargetMode="External"/><Relationship Id="rId15" Type="http://schemas.openxmlformats.org/officeDocument/2006/relationships/hyperlink" Target="https://snaped.fns.usda.gov/seasonal-produce-guide/ginger" TargetMode="External"/><Relationship Id="rId23" Type="http://schemas.openxmlformats.org/officeDocument/2006/relationships/hyperlink" Target="https://snaped.fns.usda.gov/seasonal-produce-guide/mangos" TargetMode="External"/><Relationship Id="rId28" Type="http://schemas.openxmlformats.org/officeDocument/2006/relationships/hyperlink" Target="https://snaped.fns.usda.gov/seasonal-produce-guide/peas" TargetMode="External"/><Relationship Id="rId36" Type="http://schemas.openxmlformats.org/officeDocument/2006/relationships/hyperlink" Target="https://snaped.fns.usda.gov/seasonal-produce-guide/sweet-potatoes-yams" TargetMode="External"/><Relationship Id="rId10" Type="http://schemas.openxmlformats.org/officeDocument/2006/relationships/hyperlink" Target="https://snaped.fns.usda.gov/seasonal-produce-guide/cauliflower" TargetMode="External"/><Relationship Id="rId19" Type="http://schemas.openxmlformats.org/officeDocument/2006/relationships/hyperlink" Target="https://snaped.fns.usda.gov/seasonal-produce-guide/kiwifruit" TargetMode="External"/><Relationship Id="rId31" Type="http://schemas.openxmlformats.org/officeDocument/2006/relationships/hyperlink" Target="https://snaped.fns.usda.gov/seasonal-produce-guide/pumpkin" TargetMode="External"/><Relationship Id="rId4" Type="http://schemas.openxmlformats.org/officeDocument/2006/relationships/hyperlink" Target="https://snaped.fns.usda.gov/seasonal-produce-guide/beets" TargetMode="External"/><Relationship Id="rId9" Type="http://schemas.openxmlformats.org/officeDocument/2006/relationships/hyperlink" Target="https://snaped.fns.usda.gov/seasonal-produce-guide/carrots" TargetMode="External"/><Relationship Id="rId14" Type="http://schemas.openxmlformats.org/officeDocument/2006/relationships/hyperlink" Target="https://snaped.fns.usda.gov/seasonal-produce-guide/garlic" TargetMode="External"/><Relationship Id="rId22" Type="http://schemas.openxmlformats.org/officeDocument/2006/relationships/hyperlink" Target="https://snaped.fns.usda.gov/seasonal-produce-guide/limes" TargetMode="External"/><Relationship Id="rId27" Type="http://schemas.openxmlformats.org/officeDocument/2006/relationships/hyperlink" Target="https://snaped.fns.usda.gov/seasonal-produce-guide/pears" TargetMode="External"/><Relationship Id="rId30" Type="http://schemas.openxmlformats.org/officeDocument/2006/relationships/hyperlink" Target="https://snaped.fns.usda.gov/seasonal-produce-guide/potatoes" TargetMode="External"/><Relationship Id="rId35" Type="http://schemas.openxmlformats.org/officeDocument/2006/relationships/hyperlink" Target="https://snaped.fns.usda.gov/seasonal-produce-guide/spinach"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snaped.fns.usda.gov/seasonal-produce-guide/carrots" TargetMode="External"/><Relationship Id="rId13" Type="http://schemas.openxmlformats.org/officeDocument/2006/relationships/hyperlink" Target="https://snaped.fns.usda.gov/seasonal-produce-guide/kiwifruit" TargetMode="External"/><Relationship Id="rId18" Type="http://schemas.openxmlformats.org/officeDocument/2006/relationships/hyperlink" Target="https://snaped.fns.usda.gov/seasonal-produce-guide/oranges" TargetMode="External"/><Relationship Id="rId26" Type="http://schemas.openxmlformats.org/officeDocument/2006/relationships/hyperlink" Target="https://snaped.fns.usda.gov/seasonal-produce-guide/swiss-chard" TargetMode="External"/><Relationship Id="rId3" Type="http://schemas.openxmlformats.org/officeDocument/2006/relationships/hyperlink" Target="https://snaped.fns.usda.gov/seasonal-produce-guide/avocados" TargetMode="External"/><Relationship Id="rId21" Type="http://schemas.openxmlformats.org/officeDocument/2006/relationships/hyperlink" Target="https://snaped.fns.usda.gov/seasonal-produce-guide/pineapples" TargetMode="External"/><Relationship Id="rId7" Type="http://schemas.openxmlformats.org/officeDocument/2006/relationships/hyperlink" Target="https://snaped.fns.usda.gov/seasonal-produce-guide/cabbage" TargetMode="External"/><Relationship Id="rId12" Type="http://schemas.openxmlformats.org/officeDocument/2006/relationships/hyperlink" Target="https://snaped.fns.usda.gov/seasonal-produce-guide/kale" TargetMode="External"/><Relationship Id="rId17" Type="http://schemas.openxmlformats.org/officeDocument/2006/relationships/hyperlink" Target="https://snaped.fns.usda.gov/seasonal-produce-guide/onions" TargetMode="External"/><Relationship Id="rId25" Type="http://schemas.openxmlformats.org/officeDocument/2006/relationships/hyperlink" Target="https://snaped.fns.usda.gov/seasonal-produce-guide/sweet-potatoes-yams" TargetMode="External"/><Relationship Id="rId2" Type="http://schemas.openxmlformats.org/officeDocument/2006/relationships/hyperlink" Target="https://snaped.fns.usda.gov/seasonal-produce-guide/apples" TargetMode="External"/><Relationship Id="rId16" Type="http://schemas.openxmlformats.org/officeDocument/2006/relationships/hyperlink" Target="https://snaped.fns.usda.gov/seasonal-produce-guide/limes" TargetMode="External"/><Relationship Id="rId20" Type="http://schemas.openxmlformats.org/officeDocument/2006/relationships/hyperlink" Target="https://snaped.fns.usda.gov/seasonal-produce-guide/pears" TargetMode="External"/><Relationship Id="rId29"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hyperlink" Target="https://snaped.fns.usda.gov/seasonal-produce-guide/brussels-sprouts" TargetMode="External"/><Relationship Id="rId11" Type="http://schemas.openxmlformats.org/officeDocument/2006/relationships/hyperlink" Target="https://snaped.fns.usda.gov/seasonal-produce-guide/grapefruit" TargetMode="External"/><Relationship Id="rId24" Type="http://schemas.openxmlformats.org/officeDocument/2006/relationships/hyperlink" Target="https://snaped.fns.usda.gov/seasonal-produce-guide/rutabagas" TargetMode="External"/><Relationship Id="rId5" Type="http://schemas.openxmlformats.org/officeDocument/2006/relationships/hyperlink" Target="https://snaped.fns.usda.gov/seasonal-produce-guide/beets" TargetMode="External"/><Relationship Id="rId15" Type="http://schemas.openxmlformats.org/officeDocument/2006/relationships/hyperlink" Target="https://snaped.fns.usda.gov/seasonal-produce-guide/lemons" TargetMode="External"/><Relationship Id="rId23" Type="http://schemas.openxmlformats.org/officeDocument/2006/relationships/hyperlink" Target="https://snaped.fns.usda.gov/seasonal-produce-guide/pumpkin" TargetMode="External"/><Relationship Id="rId28" Type="http://schemas.openxmlformats.org/officeDocument/2006/relationships/hyperlink" Target="https://snaped.fns.usda.gov/seasonal-produce-guide/winter-squash" TargetMode="External"/><Relationship Id="rId10" Type="http://schemas.openxmlformats.org/officeDocument/2006/relationships/hyperlink" Target="https://snaped.fns.usda.gov/seasonal-produce-guide/collard-greens" TargetMode="External"/><Relationship Id="rId19" Type="http://schemas.openxmlformats.org/officeDocument/2006/relationships/hyperlink" Target="https://snaped.fns.usda.gov/seasonal-produce-guide/parsnips" TargetMode="External"/><Relationship Id="rId4" Type="http://schemas.openxmlformats.org/officeDocument/2006/relationships/hyperlink" Target="https://snaped.fns.usda.gov/seasonal-produce-guide/bananas" TargetMode="External"/><Relationship Id="rId9" Type="http://schemas.openxmlformats.org/officeDocument/2006/relationships/hyperlink" Target="https://snaped.fns.usda.gov/seasonal-produce-guide/celery" TargetMode="External"/><Relationship Id="rId14" Type="http://schemas.openxmlformats.org/officeDocument/2006/relationships/hyperlink" Target="https://snaped.fns.usda.gov/seasonal-produce-guide/leeks" TargetMode="External"/><Relationship Id="rId22" Type="http://schemas.openxmlformats.org/officeDocument/2006/relationships/hyperlink" Target="https://snaped.fns.usda.gov/seasonal-produce-guide/potatoes" TargetMode="External"/><Relationship Id="rId27" Type="http://schemas.openxmlformats.org/officeDocument/2006/relationships/hyperlink" Target="https://snaped.fns.usda.gov/seasonal-produce-guide/turnip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5.xml"/><Relationship Id="rId1" Type="http://schemas.openxmlformats.org/officeDocument/2006/relationships/slideLayout" Target="../slideLayouts/slideLayout2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6.xml"/><Relationship Id="rId1" Type="http://schemas.openxmlformats.org/officeDocument/2006/relationships/slideLayout" Target="../slideLayouts/slideLayout22.xml"/><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22.xml"/><Relationship Id="rId5" Type="http://schemas.openxmlformats.org/officeDocument/2006/relationships/image" Target="../media/image39.jp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2.xml"/><Relationship Id="rId6" Type="http://schemas.openxmlformats.org/officeDocument/2006/relationships/image" Target="../media/image42.png"/><Relationship Id="rId5" Type="http://schemas.openxmlformats.org/officeDocument/2006/relationships/image" Target="../media/image41.jp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9.xml"/><Relationship Id="rId1" Type="http://schemas.openxmlformats.org/officeDocument/2006/relationships/slideLayout" Target="../slideLayouts/slideLayout22.xml"/><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hyperlink" Target="https://www.youtube.com/watch?v=XPubP0Kz9OY"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ocery Cart/My Plate/Grocery List with Pen" title="Build a Better Meal Logo"/>
          <p:cNvPicPr>
            <a:picLocks noChangeAspect="1"/>
          </p:cNvPicPr>
          <p:nvPr/>
        </p:nvPicPr>
        <p:blipFill rotWithShape="1">
          <a:blip r:embed="rId3">
            <a:extLst>
              <a:ext uri="{28A0092B-C50C-407E-A947-70E740481C1C}">
                <a14:useLocalDpi xmlns:a14="http://schemas.microsoft.com/office/drawing/2010/main" val="0"/>
              </a:ext>
            </a:extLst>
          </a:blip>
          <a:srcRect l="17261" t="19785" r="24862" b="17939"/>
          <a:stretch/>
        </p:blipFill>
        <p:spPr>
          <a:xfrm>
            <a:off x="1844663" y="188639"/>
            <a:ext cx="5247617" cy="4234921"/>
          </a:xfrm>
          <a:prstGeom prst="rect">
            <a:avLst/>
          </a:prstGeom>
        </p:spPr>
      </p:pic>
      <p:sp>
        <p:nvSpPr>
          <p:cNvPr id="3" name="Title 2" hidden="1"/>
          <p:cNvSpPr>
            <a:spLocks noGrp="1"/>
          </p:cNvSpPr>
          <p:nvPr>
            <p:ph type="ctrTitle"/>
          </p:nvPr>
        </p:nvSpPr>
        <p:spPr/>
        <p:txBody>
          <a:bodyPr/>
          <a:lstStyle/>
          <a:p>
            <a:r>
              <a:rPr lang="en-US" dirty="0" smtClean="0"/>
              <a:t>BABM</a:t>
            </a:r>
            <a:endParaRPr lang="en-US" dirty="0"/>
          </a:p>
        </p:txBody>
      </p:sp>
      <p:sp>
        <p:nvSpPr>
          <p:cNvPr id="6" name="Subtitle 2"/>
          <p:cNvSpPr>
            <a:spLocks noGrp="1"/>
          </p:cNvSpPr>
          <p:nvPr>
            <p:ph type="subTitle" idx="1"/>
          </p:nvPr>
        </p:nvSpPr>
        <p:spPr>
          <a:xfrm>
            <a:off x="1324353" y="4193194"/>
            <a:ext cx="7856159" cy="963998"/>
          </a:xfrm>
        </p:spPr>
        <p:txBody>
          <a:bodyPr/>
          <a:lstStyle/>
          <a:p>
            <a:r>
              <a:rPr lang="en-US" dirty="0" smtClean="0"/>
              <a:t>Helping the Commonwealth of Virginia’s workforce                          become the healthiest in the nation</a:t>
            </a:r>
            <a:endParaRPr lang="en-US" dirty="0"/>
          </a:p>
        </p:txBody>
      </p:sp>
      <p:pic>
        <p:nvPicPr>
          <p:cNvPr id="7" name="Picture 6" descr=" Triangle and Apple " title="CommonHealth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4084037"/>
            <a:ext cx="1665151" cy="1112524"/>
          </a:xfrm>
          <a:prstGeom prst="rect">
            <a:avLst/>
          </a:prstGeom>
        </p:spPr>
      </p:pic>
    </p:spTree>
    <p:extLst>
      <p:ext uri="{BB962C8B-B14F-4D97-AF65-F5344CB8AC3E}">
        <p14:creationId xmlns:p14="http://schemas.microsoft.com/office/powerpoint/2010/main" val="91933020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133" y="-171400"/>
            <a:ext cx="7399734" cy="1325563"/>
          </a:xfrm>
        </p:spPr>
        <p:txBody>
          <a:bodyPr>
            <a:noAutofit/>
          </a:bodyPr>
          <a:lstStyle/>
          <a:p>
            <a:pPr algn="ctr"/>
            <a:r>
              <a:rPr lang="en-US" sz="4400" dirty="0" smtClean="0">
                <a:latin typeface="Berlin Sans FB Demi" panose="020E0802020502020306" pitchFamily="34" charset="0"/>
              </a:rPr>
              <a:t>Sensational </a:t>
            </a:r>
            <a:r>
              <a:rPr lang="en-US" sz="4400" b="1" dirty="0" smtClean="0">
                <a:latin typeface="Berlin Sans FB Demi" panose="020E0802020502020306" pitchFamily="34" charset="0"/>
              </a:rPr>
              <a:t>SPRING</a:t>
            </a:r>
            <a:r>
              <a:rPr lang="en-US" sz="4400" dirty="0" smtClean="0">
                <a:latin typeface="Berlin Sans FB Demi" panose="020E0802020502020306" pitchFamily="34" charset="0"/>
              </a:rPr>
              <a:t> Produce</a:t>
            </a:r>
            <a:endParaRPr lang="en-US" sz="4400" dirty="0">
              <a:latin typeface="Berlin Sans FB Demi" panose="020E0802020502020306" pitchFamily="34" charset="0"/>
            </a:endParaRPr>
          </a:p>
        </p:txBody>
      </p:sp>
      <p:sp>
        <p:nvSpPr>
          <p:cNvPr id="6" name="Slide Number Placeholder 5"/>
          <p:cNvSpPr>
            <a:spLocks noGrp="1"/>
          </p:cNvSpPr>
          <p:nvPr>
            <p:ph type="sldNum" sz="quarter" idx="12"/>
          </p:nvPr>
        </p:nvSpPr>
        <p:spPr/>
        <p:txBody>
          <a:bodyPr/>
          <a:lstStyle/>
          <a:p>
            <a:fld id="{8D842041-FF2F-430B-AD32-D8E9A72EA7BB}" type="slidenum">
              <a:rPr lang="en-US" smtClean="0"/>
              <a:t>10</a:t>
            </a:fld>
            <a:endParaRPr lang="en-US" dirty="0"/>
          </a:p>
        </p:txBody>
      </p:sp>
      <p:pic>
        <p:nvPicPr>
          <p:cNvPr id="1026" name="Picture 2" descr="Image result for spring leg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2133" y="1988840"/>
            <a:ext cx="2244833" cy="336612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592442" y="1268760"/>
            <a:ext cx="5244050" cy="7259680"/>
          </a:xfrm>
          <a:prstGeom prst="rect">
            <a:avLst/>
          </a:prstGeom>
        </p:spPr>
        <p:txBody>
          <a:bodyPr wrap="square" numCol="2">
            <a:spAutoFit/>
          </a:bodyPr>
          <a:lstStyle/>
          <a:p>
            <a:pPr marR="0" lvl="0">
              <a:lnSpc>
                <a:spcPct val="115000"/>
              </a:lnSpc>
              <a:spcBef>
                <a:spcPts val="0"/>
              </a:spcBef>
              <a:spcAft>
                <a:spcPts val="0"/>
              </a:spcAft>
              <a:buSzPts val="1000"/>
              <a:tabLst>
                <a:tab pos="457200" algn="l"/>
              </a:tabLst>
            </a:pPr>
            <a:r>
              <a:rPr lang="en-US" sz="2200" dirty="0">
                <a:solidFill>
                  <a:srgbClr val="4C2C92"/>
                </a:solidFill>
                <a:latin typeface="Helvetica" panose="020B0604020202020204" pitchFamily="34" charset="0"/>
                <a:ea typeface="Times New Roman" panose="02020603050405020304" pitchFamily="18" charset="0"/>
                <a:cs typeface="Times New Roman" panose="02020603050405020304" pitchFamily="18" charset="0"/>
                <a:hlinkClick r:id="rId3"/>
              </a:rPr>
              <a:t>Apples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buSzPts val="1000"/>
              <a:tabLst>
                <a:tab pos="457200" algn="l"/>
              </a:tabLst>
            </a:pPr>
            <a:r>
              <a:rPr lang="en-US" sz="2200" dirty="0">
                <a:solidFill>
                  <a:srgbClr val="4C2C92"/>
                </a:solidFill>
                <a:latin typeface="Helvetica" panose="020B0604020202020204" pitchFamily="34" charset="0"/>
                <a:ea typeface="Times New Roman" panose="02020603050405020304" pitchFamily="18" charset="0"/>
                <a:cs typeface="Times New Roman" panose="02020603050405020304" pitchFamily="18" charset="0"/>
                <a:hlinkClick r:id="rId4"/>
              </a:rPr>
              <a:t>Apricots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buSzPts val="1000"/>
              <a:tabLst>
                <a:tab pos="457200" algn="l"/>
              </a:tabLst>
            </a:pPr>
            <a:r>
              <a:rPr lang="en-US" sz="2200" dirty="0">
                <a:solidFill>
                  <a:srgbClr val="4C2C92"/>
                </a:solidFill>
                <a:latin typeface="Helvetica" panose="020B0604020202020204" pitchFamily="34" charset="0"/>
                <a:ea typeface="Times New Roman" panose="02020603050405020304" pitchFamily="18" charset="0"/>
                <a:cs typeface="Times New Roman" panose="02020603050405020304" pitchFamily="18" charset="0"/>
                <a:hlinkClick r:id="rId5"/>
              </a:rPr>
              <a:t>Asparagus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buSzPts val="1000"/>
              <a:tabLst>
                <a:tab pos="457200" algn="l"/>
              </a:tabLst>
            </a:pPr>
            <a:r>
              <a:rPr lang="en-US" sz="2200" dirty="0">
                <a:solidFill>
                  <a:srgbClr val="4C2C92"/>
                </a:solidFill>
                <a:latin typeface="Helvetica" panose="020B0604020202020204" pitchFamily="34" charset="0"/>
                <a:ea typeface="Times New Roman" panose="02020603050405020304" pitchFamily="18" charset="0"/>
                <a:cs typeface="Times New Roman" panose="02020603050405020304" pitchFamily="18" charset="0"/>
                <a:hlinkClick r:id="rId6"/>
              </a:rPr>
              <a:t>Avocados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buSzPts val="1000"/>
              <a:tabLst>
                <a:tab pos="457200" algn="l"/>
              </a:tabLst>
            </a:pPr>
            <a:r>
              <a:rPr lang="en-US" sz="2200" dirty="0">
                <a:solidFill>
                  <a:srgbClr val="4C2C92"/>
                </a:solidFill>
                <a:latin typeface="Helvetica" panose="020B0604020202020204" pitchFamily="34" charset="0"/>
                <a:ea typeface="Times New Roman" panose="02020603050405020304" pitchFamily="18" charset="0"/>
                <a:cs typeface="Times New Roman" panose="02020603050405020304" pitchFamily="18" charset="0"/>
                <a:hlinkClick r:id="rId7"/>
              </a:rPr>
              <a:t>Bananas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buSzPts val="1000"/>
              <a:tabLst>
                <a:tab pos="457200" algn="l"/>
              </a:tabLst>
            </a:pPr>
            <a:r>
              <a:rPr lang="en-US" sz="2200" dirty="0">
                <a:solidFill>
                  <a:srgbClr val="4C2C92"/>
                </a:solidFill>
                <a:latin typeface="Helvetica" panose="020B0604020202020204" pitchFamily="34" charset="0"/>
                <a:ea typeface="Times New Roman" panose="02020603050405020304" pitchFamily="18" charset="0"/>
                <a:cs typeface="Times New Roman" panose="02020603050405020304" pitchFamily="18" charset="0"/>
                <a:hlinkClick r:id="rId8"/>
              </a:rPr>
              <a:t>Broccoli</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buSzPts val="1000"/>
              <a:tabLst>
                <a:tab pos="457200" algn="l"/>
              </a:tabLst>
            </a:pPr>
            <a:r>
              <a:rPr lang="en-US" sz="2200" dirty="0">
                <a:solidFill>
                  <a:srgbClr val="4C2C92"/>
                </a:solidFill>
                <a:latin typeface="Helvetica" panose="020B0604020202020204" pitchFamily="34" charset="0"/>
                <a:ea typeface="Times New Roman" panose="02020603050405020304" pitchFamily="18" charset="0"/>
                <a:cs typeface="Times New Roman" panose="02020603050405020304" pitchFamily="18" charset="0"/>
                <a:hlinkClick r:id="rId9"/>
              </a:rPr>
              <a:t>Cabbage</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buSzPts val="1000"/>
              <a:tabLst>
                <a:tab pos="457200" algn="l"/>
              </a:tabLst>
            </a:pPr>
            <a:r>
              <a:rPr lang="en-US" sz="2200" dirty="0">
                <a:solidFill>
                  <a:srgbClr val="4C2C92"/>
                </a:solidFill>
                <a:latin typeface="Helvetica" panose="020B0604020202020204" pitchFamily="34" charset="0"/>
                <a:ea typeface="Times New Roman" panose="02020603050405020304" pitchFamily="18" charset="0"/>
                <a:cs typeface="Times New Roman" panose="02020603050405020304" pitchFamily="18" charset="0"/>
                <a:hlinkClick r:id="rId10"/>
              </a:rPr>
              <a:t>Carrots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buSzPts val="1000"/>
              <a:tabLst>
                <a:tab pos="457200" algn="l"/>
              </a:tabLst>
            </a:pPr>
            <a:r>
              <a:rPr lang="en-US" sz="2200" dirty="0">
                <a:solidFill>
                  <a:srgbClr val="4C2C92"/>
                </a:solidFill>
                <a:latin typeface="Helvetica" panose="020B0604020202020204" pitchFamily="34" charset="0"/>
                <a:ea typeface="Times New Roman" panose="02020603050405020304" pitchFamily="18" charset="0"/>
                <a:cs typeface="Times New Roman" panose="02020603050405020304" pitchFamily="18" charset="0"/>
                <a:hlinkClick r:id="rId11"/>
              </a:rPr>
              <a:t>Celery</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buSzPts val="1000"/>
              <a:tabLst>
                <a:tab pos="457200" algn="l"/>
              </a:tabLst>
            </a:pPr>
            <a:r>
              <a:rPr lang="en-US" sz="2200" dirty="0">
                <a:solidFill>
                  <a:srgbClr val="4C2C92"/>
                </a:solidFill>
                <a:latin typeface="Helvetica" panose="020B0604020202020204" pitchFamily="34" charset="0"/>
                <a:ea typeface="Times New Roman" panose="02020603050405020304" pitchFamily="18" charset="0"/>
                <a:cs typeface="Times New Roman" panose="02020603050405020304" pitchFamily="18" charset="0"/>
                <a:hlinkClick r:id="rId12"/>
              </a:rPr>
              <a:t>Collard Greens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buSzPts val="1000"/>
              <a:tabLst>
                <a:tab pos="457200" algn="l"/>
              </a:tabLst>
            </a:pPr>
            <a:r>
              <a:rPr lang="en-US" sz="2200" dirty="0">
                <a:solidFill>
                  <a:srgbClr val="4C2C92"/>
                </a:solidFill>
                <a:latin typeface="Helvetica" panose="020B0604020202020204" pitchFamily="34" charset="0"/>
                <a:ea typeface="Times New Roman" panose="02020603050405020304" pitchFamily="18" charset="0"/>
                <a:cs typeface="Times New Roman" panose="02020603050405020304" pitchFamily="18" charset="0"/>
                <a:hlinkClick r:id="rId13"/>
              </a:rPr>
              <a:t>Garlic</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buSzPts val="1000"/>
              <a:tabLst>
                <a:tab pos="457200" algn="l"/>
              </a:tabLst>
            </a:pPr>
            <a:r>
              <a:rPr lang="en-US" sz="2200" dirty="0">
                <a:solidFill>
                  <a:srgbClr val="4C2C92"/>
                </a:solidFill>
                <a:latin typeface="Helvetica" panose="020B0604020202020204" pitchFamily="34" charset="0"/>
                <a:ea typeface="Times New Roman" panose="02020603050405020304" pitchFamily="18" charset="0"/>
                <a:cs typeface="Times New Roman" panose="02020603050405020304" pitchFamily="18" charset="0"/>
                <a:hlinkClick r:id="rId14"/>
              </a:rPr>
              <a:t>Kale</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buSzPts val="1000"/>
              <a:tabLst>
                <a:tab pos="457200" algn="l"/>
              </a:tabLst>
            </a:pPr>
            <a:r>
              <a:rPr lang="en-US" sz="2200" dirty="0" smtClean="0">
                <a:solidFill>
                  <a:srgbClr val="4C2C92"/>
                </a:solidFill>
                <a:latin typeface="Helvetica" panose="020B0604020202020204" pitchFamily="34" charset="0"/>
                <a:ea typeface="Times New Roman" panose="02020603050405020304" pitchFamily="18" charset="0"/>
                <a:cs typeface="Times New Roman" panose="02020603050405020304" pitchFamily="18" charset="0"/>
                <a:hlinkClick r:id="rId15"/>
              </a:rPr>
              <a:t>Kiwifruit</a:t>
            </a:r>
            <a:endParaRPr lang="en-US" sz="2200" dirty="0" smtClean="0">
              <a:solidFill>
                <a:srgbClr val="4C2C92"/>
              </a:solidFill>
              <a:latin typeface="Helvetica" panose="020B0604020202020204" pitchFamily="34" charset="0"/>
              <a:ea typeface="Times New Roman" panose="02020603050405020304" pitchFamily="18" charset="0"/>
              <a:cs typeface="Times New Roman" panose="02020603050405020304" pitchFamily="18" charset="0"/>
            </a:endParaRPr>
          </a:p>
          <a:p>
            <a:pPr marR="0" lvl="0">
              <a:lnSpc>
                <a:spcPct val="115000"/>
              </a:lnSpc>
              <a:spcBef>
                <a:spcPts val="0"/>
              </a:spcBef>
              <a:spcAft>
                <a:spcPts val="0"/>
              </a:spcAft>
              <a:buSzPts val="1000"/>
              <a:tabLst>
                <a:tab pos="457200" algn="l"/>
              </a:tabLst>
            </a:pPr>
            <a:endParaRPr lang="en-US" sz="2200" dirty="0">
              <a:solidFill>
                <a:srgbClr val="4C2C92"/>
              </a:solidFill>
              <a:latin typeface="Helvetica" panose="020B0604020202020204" pitchFamily="34" charset="0"/>
              <a:ea typeface="Times New Roman" panose="02020603050405020304" pitchFamily="18" charset="0"/>
              <a:cs typeface="Times New Roman" panose="02020603050405020304" pitchFamily="18" charset="0"/>
            </a:endParaRPr>
          </a:p>
          <a:p>
            <a:pPr marR="0" lvl="0">
              <a:lnSpc>
                <a:spcPct val="115000"/>
              </a:lnSpc>
              <a:spcBef>
                <a:spcPts val="0"/>
              </a:spcBef>
              <a:spcAft>
                <a:spcPts val="0"/>
              </a:spcAft>
              <a:buSzPts val="1000"/>
              <a:tabLst>
                <a:tab pos="457200" algn="l"/>
              </a:tabLst>
            </a:pPr>
            <a:endParaRPr lang="en-US" sz="2200" dirty="0" smtClean="0">
              <a:solidFill>
                <a:srgbClr val="4C2C92"/>
              </a:solidFill>
              <a:latin typeface="Helvetica" panose="020B0604020202020204" pitchFamily="34" charset="0"/>
              <a:ea typeface="Times New Roman" panose="02020603050405020304" pitchFamily="18" charset="0"/>
              <a:cs typeface="Times New Roman" panose="02020603050405020304" pitchFamily="18" charset="0"/>
            </a:endParaRPr>
          </a:p>
          <a:p>
            <a:pPr marR="0" lvl="0">
              <a:lnSpc>
                <a:spcPct val="115000"/>
              </a:lnSpc>
              <a:spcBef>
                <a:spcPts val="0"/>
              </a:spcBef>
              <a:spcAft>
                <a:spcPts val="0"/>
              </a:spcAft>
              <a:buSzPts val="1000"/>
              <a:tabLst>
                <a:tab pos="457200" algn="l"/>
              </a:tabLst>
            </a:pPr>
            <a:endParaRPr lang="en-US" sz="2200" dirty="0">
              <a:solidFill>
                <a:srgbClr val="4C2C92"/>
              </a:solidFill>
              <a:latin typeface="Helvetica" panose="020B0604020202020204" pitchFamily="34" charset="0"/>
              <a:ea typeface="Times New Roman" panose="02020603050405020304" pitchFamily="18" charset="0"/>
              <a:cs typeface="Times New Roman" panose="02020603050405020304" pitchFamily="18" charset="0"/>
            </a:endParaRPr>
          </a:p>
          <a:p>
            <a:pPr marR="0" lvl="0">
              <a:lnSpc>
                <a:spcPct val="115000"/>
              </a:lnSpc>
              <a:spcBef>
                <a:spcPts val="0"/>
              </a:spcBef>
              <a:spcAft>
                <a:spcPts val="0"/>
              </a:spcAft>
              <a:buSzPts val="1000"/>
              <a:tabLst>
                <a:tab pos="457200" algn="l"/>
              </a:tabLst>
            </a:pPr>
            <a:endParaRPr lang="en-US" sz="2200" dirty="0" smtClean="0">
              <a:solidFill>
                <a:srgbClr val="4C2C92"/>
              </a:solidFill>
              <a:latin typeface="Helvetica" panose="020B0604020202020204" pitchFamily="34" charset="0"/>
              <a:ea typeface="Times New Roman" panose="02020603050405020304" pitchFamily="18" charset="0"/>
              <a:cs typeface="Times New Roman" panose="02020603050405020304" pitchFamily="18" charset="0"/>
            </a:endParaRPr>
          </a:p>
          <a:p>
            <a:pPr marR="0" lvl="0">
              <a:lnSpc>
                <a:spcPct val="115000"/>
              </a:lnSpc>
              <a:spcBef>
                <a:spcPts val="0"/>
              </a:spcBef>
              <a:spcAft>
                <a:spcPts val="0"/>
              </a:spcAft>
              <a:buSzPts val="1000"/>
              <a:tabLst>
                <a:tab pos="457200" algn="l"/>
              </a:tabLst>
            </a:pPr>
            <a:endParaRPr lang="en-US" sz="2200" dirty="0" smtClean="0">
              <a:solidFill>
                <a:srgbClr val="4C2C92"/>
              </a:solidFill>
              <a:latin typeface="Helvetica" panose="020B0604020202020204" pitchFamily="34" charset="0"/>
              <a:ea typeface="Times New Roman" panose="02020603050405020304" pitchFamily="18" charset="0"/>
              <a:cs typeface="Times New Roman" panose="02020603050405020304" pitchFamily="18" charset="0"/>
            </a:endParaRPr>
          </a:p>
          <a:p>
            <a:pPr marR="0" lvl="0">
              <a:lnSpc>
                <a:spcPct val="115000"/>
              </a:lnSpc>
              <a:spcBef>
                <a:spcPts val="0"/>
              </a:spcBef>
              <a:spcAft>
                <a:spcPts val="0"/>
              </a:spcAft>
              <a:buSzPts val="1000"/>
              <a:tabLst>
                <a:tab pos="457200" algn="l"/>
              </a:tabLst>
            </a:pPr>
            <a:r>
              <a:rPr lang="en-US" sz="2200" dirty="0" smtClean="0">
                <a:solidFill>
                  <a:srgbClr val="4C2C92"/>
                </a:solidFill>
                <a:latin typeface="Helvetica" panose="020B0604020202020204" pitchFamily="34" charset="0"/>
                <a:ea typeface="Times New Roman" panose="02020603050405020304" pitchFamily="18" charset="0"/>
                <a:cs typeface="Times New Roman" panose="02020603050405020304" pitchFamily="18" charset="0"/>
                <a:hlinkClick r:id="rId16"/>
              </a:rPr>
              <a:t>Lemons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buSzPts val="1000"/>
              <a:tabLst>
                <a:tab pos="457200" algn="l"/>
              </a:tabLst>
            </a:pPr>
            <a:r>
              <a:rPr lang="en-US" sz="2200" dirty="0">
                <a:solidFill>
                  <a:srgbClr val="4C2C92"/>
                </a:solidFill>
                <a:latin typeface="Helvetica" panose="020B0604020202020204" pitchFamily="34" charset="0"/>
                <a:ea typeface="Times New Roman" panose="02020603050405020304" pitchFamily="18" charset="0"/>
                <a:cs typeface="Times New Roman" panose="02020603050405020304" pitchFamily="18" charset="0"/>
                <a:hlinkClick r:id="rId17"/>
              </a:rPr>
              <a:t>Lettuce</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buSzPts val="1000"/>
              <a:tabLst>
                <a:tab pos="457200" algn="l"/>
              </a:tabLst>
            </a:pPr>
            <a:r>
              <a:rPr lang="en-US" sz="2200" dirty="0">
                <a:solidFill>
                  <a:srgbClr val="4C2C92"/>
                </a:solidFill>
                <a:latin typeface="Helvetica" panose="020B0604020202020204" pitchFamily="34" charset="0"/>
                <a:ea typeface="Times New Roman" panose="02020603050405020304" pitchFamily="18" charset="0"/>
                <a:cs typeface="Times New Roman" panose="02020603050405020304" pitchFamily="18" charset="0"/>
                <a:hlinkClick r:id="rId18"/>
              </a:rPr>
              <a:t>Limes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buSzPts val="1000"/>
              <a:tabLst>
                <a:tab pos="457200" algn="l"/>
              </a:tabLst>
            </a:pPr>
            <a:r>
              <a:rPr lang="en-US" sz="2200" dirty="0">
                <a:solidFill>
                  <a:srgbClr val="4C2C92"/>
                </a:solidFill>
                <a:latin typeface="Helvetica" panose="020B0604020202020204" pitchFamily="34" charset="0"/>
                <a:ea typeface="Times New Roman" panose="02020603050405020304" pitchFamily="18" charset="0"/>
                <a:cs typeface="Times New Roman" panose="02020603050405020304" pitchFamily="18" charset="0"/>
                <a:hlinkClick r:id="rId19"/>
              </a:rPr>
              <a:t>Mushrooms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buSzPts val="1000"/>
              <a:tabLst>
                <a:tab pos="457200" algn="l"/>
              </a:tabLst>
            </a:pPr>
            <a:r>
              <a:rPr lang="en-US" sz="2200" dirty="0">
                <a:solidFill>
                  <a:srgbClr val="4C2C92"/>
                </a:solidFill>
                <a:latin typeface="Helvetica" panose="020B0604020202020204" pitchFamily="34" charset="0"/>
                <a:ea typeface="Times New Roman" panose="02020603050405020304" pitchFamily="18" charset="0"/>
                <a:cs typeface="Times New Roman" panose="02020603050405020304" pitchFamily="18" charset="0"/>
                <a:hlinkClick r:id="rId20"/>
              </a:rPr>
              <a:t>Onions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buSzPts val="1000"/>
              <a:tabLst>
                <a:tab pos="457200" algn="l"/>
              </a:tabLst>
            </a:pPr>
            <a:r>
              <a:rPr lang="en-US" sz="2200" dirty="0">
                <a:solidFill>
                  <a:srgbClr val="4C2C92"/>
                </a:solidFill>
                <a:latin typeface="Helvetica" panose="020B0604020202020204" pitchFamily="34" charset="0"/>
                <a:ea typeface="Times New Roman" panose="02020603050405020304" pitchFamily="18" charset="0"/>
                <a:cs typeface="Times New Roman" panose="02020603050405020304" pitchFamily="18" charset="0"/>
                <a:hlinkClick r:id="rId21"/>
              </a:rPr>
              <a:t>Peas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buSzPts val="1000"/>
              <a:tabLst>
                <a:tab pos="457200" algn="l"/>
              </a:tabLst>
            </a:pPr>
            <a:r>
              <a:rPr lang="en-US" sz="2200" dirty="0">
                <a:solidFill>
                  <a:srgbClr val="4C2C92"/>
                </a:solidFill>
                <a:latin typeface="Helvetica" panose="020B0604020202020204" pitchFamily="34" charset="0"/>
                <a:ea typeface="Times New Roman" panose="02020603050405020304" pitchFamily="18" charset="0"/>
                <a:cs typeface="Times New Roman" panose="02020603050405020304" pitchFamily="18" charset="0"/>
                <a:hlinkClick r:id="rId22"/>
              </a:rPr>
              <a:t>Pineapples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buSzPts val="1000"/>
              <a:tabLst>
                <a:tab pos="457200" algn="l"/>
              </a:tabLst>
            </a:pPr>
            <a:r>
              <a:rPr lang="en-US" sz="2200" dirty="0">
                <a:solidFill>
                  <a:srgbClr val="4C2C92"/>
                </a:solidFill>
                <a:latin typeface="Helvetica" panose="020B0604020202020204" pitchFamily="34" charset="0"/>
                <a:ea typeface="Times New Roman" panose="02020603050405020304" pitchFamily="18" charset="0"/>
                <a:cs typeface="Times New Roman" panose="02020603050405020304" pitchFamily="18" charset="0"/>
                <a:hlinkClick r:id="rId23"/>
              </a:rPr>
              <a:t>Radishes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buSzPts val="1000"/>
              <a:tabLst>
                <a:tab pos="457200" algn="l"/>
              </a:tabLst>
            </a:pPr>
            <a:r>
              <a:rPr lang="en-US" sz="2200" dirty="0">
                <a:solidFill>
                  <a:srgbClr val="4C2C92"/>
                </a:solidFill>
                <a:latin typeface="Helvetica" panose="020B0604020202020204" pitchFamily="34" charset="0"/>
                <a:ea typeface="Times New Roman" panose="02020603050405020304" pitchFamily="18" charset="0"/>
                <a:cs typeface="Times New Roman" panose="02020603050405020304" pitchFamily="18" charset="0"/>
                <a:hlinkClick r:id="rId24"/>
              </a:rPr>
              <a:t>Rhubarb</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buSzPts val="1000"/>
              <a:tabLst>
                <a:tab pos="457200" algn="l"/>
              </a:tabLst>
            </a:pPr>
            <a:r>
              <a:rPr lang="en-US" sz="2200" dirty="0">
                <a:solidFill>
                  <a:srgbClr val="4C2C92"/>
                </a:solidFill>
                <a:latin typeface="Helvetica" panose="020B0604020202020204" pitchFamily="34" charset="0"/>
                <a:ea typeface="Times New Roman" panose="02020603050405020304" pitchFamily="18" charset="0"/>
                <a:cs typeface="Times New Roman" panose="02020603050405020304" pitchFamily="18" charset="0"/>
                <a:hlinkClick r:id="rId25"/>
              </a:rPr>
              <a:t>Spinach</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buSzPts val="1000"/>
              <a:tabLst>
                <a:tab pos="457200" algn="l"/>
              </a:tabLst>
            </a:pPr>
            <a:r>
              <a:rPr lang="en-US" sz="2200" dirty="0">
                <a:solidFill>
                  <a:srgbClr val="4C2C92"/>
                </a:solidFill>
                <a:latin typeface="Helvetica" panose="020B0604020202020204" pitchFamily="34" charset="0"/>
                <a:ea typeface="Times New Roman" panose="02020603050405020304" pitchFamily="18" charset="0"/>
                <a:cs typeface="Times New Roman" panose="02020603050405020304" pitchFamily="18" charset="0"/>
                <a:hlinkClick r:id="rId26"/>
              </a:rPr>
              <a:t>Strawberries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buSzPts val="1000"/>
              <a:tabLst>
                <a:tab pos="457200" algn="l"/>
              </a:tabLst>
            </a:pPr>
            <a:r>
              <a:rPr lang="en-US" sz="2200" dirty="0">
                <a:solidFill>
                  <a:srgbClr val="4C2C92"/>
                </a:solidFill>
                <a:latin typeface="Helvetica" panose="020B0604020202020204" pitchFamily="34" charset="0"/>
                <a:ea typeface="Times New Roman" panose="02020603050405020304" pitchFamily="18" charset="0"/>
                <a:cs typeface="Times New Roman" panose="02020603050405020304" pitchFamily="18" charset="0"/>
                <a:hlinkClick r:id="rId27"/>
              </a:rPr>
              <a:t>Swiss Chard</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buSzPts val="1000"/>
              <a:tabLst>
                <a:tab pos="457200" algn="l"/>
              </a:tabLst>
            </a:pPr>
            <a:r>
              <a:rPr lang="en-US" sz="2200" dirty="0">
                <a:solidFill>
                  <a:srgbClr val="4C2C92"/>
                </a:solidFill>
                <a:latin typeface="Helvetica" panose="020B0604020202020204" pitchFamily="34" charset="0"/>
                <a:ea typeface="Times New Roman" panose="02020603050405020304" pitchFamily="18" charset="0"/>
                <a:cs typeface="Times New Roman" panose="02020603050405020304" pitchFamily="18" charset="0"/>
                <a:hlinkClick r:id="rId28"/>
              </a:rPr>
              <a:t>Turnips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964340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133" y="-243408"/>
            <a:ext cx="7399734" cy="1325563"/>
          </a:xfrm>
        </p:spPr>
        <p:txBody>
          <a:bodyPr>
            <a:noAutofit/>
          </a:bodyPr>
          <a:lstStyle/>
          <a:p>
            <a:pPr algn="ctr"/>
            <a:r>
              <a:rPr lang="en-US" sz="4400" dirty="0" smtClean="0">
                <a:latin typeface="Berlin Sans FB Demi" panose="020E0802020502020306" pitchFamily="34" charset="0"/>
              </a:rPr>
              <a:t>Satisfying SUMMER Produce</a:t>
            </a:r>
            <a:endParaRPr lang="en-US" sz="4400" dirty="0">
              <a:latin typeface="Berlin Sans FB Demi" panose="020E0802020502020306" pitchFamily="34" charset="0"/>
            </a:endParaRPr>
          </a:p>
        </p:txBody>
      </p:sp>
      <p:sp>
        <p:nvSpPr>
          <p:cNvPr id="6" name="Slide Number Placeholder 5"/>
          <p:cNvSpPr>
            <a:spLocks noGrp="1"/>
          </p:cNvSpPr>
          <p:nvPr>
            <p:ph type="sldNum" sz="quarter" idx="12"/>
          </p:nvPr>
        </p:nvSpPr>
        <p:spPr/>
        <p:txBody>
          <a:bodyPr/>
          <a:lstStyle/>
          <a:p>
            <a:fld id="{8D842041-FF2F-430B-AD32-D8E9A72EA7BB}" type="slidenum">
              <a:rPr lang="en-US" smtClean="0"/>
              <a:t>11</a:t>
            </a:fld>
            <a:endParaRPr lang="en-US" dirty="0"/>
          </a:p>
        </p:txBody>
      </p:sp>
      <p:sp>
        <p:nvSpPr>
          <p:cNvPr id="8" name="Rectangle 7"/>
          <p:cNvSpPr/>
          <p:nvPr/>
        </p:nvSpPr>
        <p:spPr>
          <a:xfrm>
            <a:off x="3131840" y="1073635"/>
            <a:ext cx="5244050" cy="6494085"/>
          </a:xfrm>
          <a:prstGeom prst="rect">
            <a:avLst/>
          </a:prstGeom>
        </p:spPr>
        <p:txBody>
          <a:bodyPr wrap="square" numCol="2">
            <a:spAutoFit/>
          </a:bodyPr>
          <a:lstStyle/>
          <a:p>
            <a:pPr lvl="0"/>
            <a:r>
              <a:rPr lang="en-US" sz="2200" u="sng" dirty="0">
                <a:latin typeface="Helvetica" panose="020B0604020202020204" pitchFamily="34" charset="0"/>
                <a:cs typeface="Helvetica" panose="020B0604020202020204" pitchFamily="34" charset="0"/>
                <a:hlinkClick r:id="rId2"/>
              </a:rPr>
              <a:t>Apples</a:t>
            </a:r>
            <a:endParaRPr lang="en-US" sz="2200" dirty="0">
              <a:latin typeface="Helvetica" panose="020B0604020202020204" pitchFamily="34" charset="0"/>
              <a:cs typeface="Helvetica" panose="020B0604020202020204" pitchFamily="34" charset="0"/>
            </a:endParaRPr>
          </a:p>
          <a:p>
            <a:pPr lvl="0"/>
            <a:r>
              <a:rPr lang="en-US" sz="2200" u="sng" dirty="0">
                <a:latin typeface="Helvetica" panose="020B0604020202020204" pitchFamily="34" charset="0"/>
                <a:cs typeface="Helvetica" panose="020B0604020202020204" pitchFamily="34" charset="0"/>
                <a:hlinkClick r:id="rId3"/>
              </a:rPr>
              <a:t>Apricots</a:t>
            </a:r>
            <a:endParaRPr lang="en-US" sz="2200" dirty="0">
              <a:latin typeface="Helvetica" panose="020B0604020202020204" pitchFamily="34" charset="0"/>
              <a:cs typeface="Helvetica" panose="020B0604020202020204" pitchFamily="34" charset="0"/>
            </a:endParaRPr>
          </a:p>
          <a:p>
            <a:pPr lvl="0"/>
            <a:r>
              <a:rPr lang="en-US" sz="2200" u="sng" dirty="0">
                <a:latin typeface="Helvetica" panose="020B0604020202020204" pitchFamily="34" charset="0"/>
                <a:cs typeface="Helvetica" panose="020B0604020202020204" pitchFamily="34" charset="0"/>
                <a:hlinkClick r:id="rId4"/>
              </a:rPr>
              <a:t>Avocados</a:t>
            </a:r>
            <a:endParaRPr lang="en-US" sz="2200" dirty="0">
              <a:latin typeface="Helvetica" panose="020B0604020202020204" pitchFamily="34" charset="0"/>
              <a:cs typeface="Helvetica" panose="020B0604020202020204" pitchFamily="34" charset="0"/>
            </a:endParaRPr>
          </a:p>
          <a:p>
            <a:pPr lvl="0"/>
            <a:r>
              <a:rPr lang="en-US" sz="2200" u="sng" dirty="0">
                <a:latin typeface="Helvetica" panose="020B0604020202020204" pitchFamily="34" charset="0"/>
                <a:cs typeface="Helvetica" panose="020B0604020202020204" pitchFamily="34" charset="0"/>
                <a:hlinkClick r:id="rId5"/>
              </a:rPr>
              <a:t>Bananas</a:t>
            </a:r>
            <a:endParaRPr lang="en-US" sz="2200" dirty="0">
              <a:latin typeface="Helvetica" panose="020B0604020202020204" pitchFamily="34" charset="0"/>
              <a:cs typeface="Helvetica" panose="020B0604020202020204" pitchFamily="34" charset="0"/>
            </a:endParaRPr>
          </a:p>
          <a:p>
            <a:pPr lvl="0"/>
            <a:r>
              <a:rPr lang="en-US" sz="2200" u="sng" dirty="0">
                <a:latin typeface="Helvetica" panose="020B0604020202020204" pitchFamily="34" charset="0"/>
                <a:cs typeface="Helvetica" panose="020B0604020202020204" pitchFamily="34" charset="0"/>
                <a:hlinkClick r:id="rId6"/>
              </a:rPr>
              <a:t>Beets</a:t>
            </a:r>
            <a:endParaRPr lang="en-US" sz="2200" dirty="0">
              <a:latin typeface="Helvetica" panose="020B0604020202020204" pitchFamily="34" charset="0"/>
              <a:cs typeface="Helvetica" panose="020B0604020202020204" pitchFamily="34" charset="0"/>
            </a:endParaRPr>
          </a:p>
          <a:p>
            <a:pPr lvl="0"/>
            <a:r>
              <a:rPr lang="en-US" sz="2200" u="sng" dirty="0">
                <a:latin typeface="Helvetica" panose="020B0604020202020204" pitchFamily="34" charset="0"/>
                <a:cs typeface="Helvetica" panose="020B0604020202020204" pitchFamily="34" charset="0"/>
                <a:hlinkClick r:id="rId7"/>
              </a:rPr>
              <a:t>Bell Peppers</a:t>
            </a:r>
            <a:endParaRPr lang="en-US" sz="2200" dirty="0">
              <a:latin typeface="Helvetica" panose="020B0604020202020204" pitchFamily="34" charset="0"/>
              <a:cs typeface="Helvetica" panose="020B0604020202020204" pitchFamily="34" charset="0"/>
            </a:endParaRPr>
          </a:p>
          <a:p>
            <a:pPr lvl="0"/>
            <a:r>
              <a:rPr lang="en-US" sz="2200" u="sng" dirty="0">
                <a:latin typeface="Helvetica" panose="020B0604020202020204" pitchFamily="34" charset="0"/>
                <a:cs typeface="Helvetica" panose="020B0604020202020204" pitchFamily="34" charset="0"/>
                <a:hlinkClick r:id="rId8"/>
              </a:rPr>
              <a:t>Blackberries</a:t>
            </a:r>
            <a:endParaRPr lang="en-US" sz="2200" dirty="0">
              <a:latin typeface="Helvetica" panose="020B0604020202020204" pitchFamily="34" charset="0"/>
              <a:cs typeface="Helvetica" panose="020B0604020202020204" pitchFamily="34" charset="0"/>
            </a:endParaRPr>
          </a:p>
          <a:p>
            <a:pPr lvl="0"/>
            <a:r>
              <a:rPr lang="en-US" sz="2200" u="sng" dirty="0">
                <a:latin typeface="Helvetica" panose="020B0604020202020204" pitchFamily="34" charset="0"/>
                <a:cs typeface="Helvetica" panose="020B0604020202020204" pitchFamily="34" charset="0"/>
                <a:hlinkClick r:id="rId9"/>
              </a:rPr>
              <a:t>Blueberries</a:t>
            </a:r>
            <a:endParaRPr lang="en-US" sz="2200" dirty="0">
              <a:latin typeface="Helvetica" panose="020B0604020202020204" pitchFamily="34" charset="0"/>
              <a:cs typeface="Helvetica" panose="020B0604020202020204" pitchFamily="34" charset="0"/>
            </a:endParaRPr>
          </a:p>
          <a:p>
            <a:pPr lvl="0"/>
            <a:r>
              <a:rPr lang="en-US" sz="2200" u="sng" dirty="0">
                <a:latin typeface="Helvetica" panose="020B0604020202020204" pitchFamily="34" charset="0"/>
                <a:cs typeface="Helvetica" panose="020B0604020202020204" pitchFamily="34" charset="0"/>
                <a:hlinkClick r:id="rId10"/>
              </a:rPr>
              <a:t>Cantaloupe</a:t>
            </a:r>
            <a:endParaRPr lang="en-US" sz="2200" dirty="0">
              <a:latin typeface="Helvetica" panose="020B0604020202020204" pitchFamily="34" charset="0"/>
              <a:cs typeface="Helvetica" panose="020B0604020202020204" pitchFamily="34" charset="0"/>
            </a:endParaRPr>
          </a:p>
          <a:p>
            <a:pPr lvl="0"/>
            <a:r>
              <a:rPr lang="en-US" sz="2200" u="sng" dirty="0">
                <a:latin typeface="Helvetica" panose="020B0604020202020204" pitchFamily="34" charset="0"/>
                <a:cs typeface="Helvetica" panose="020B0604020202020204" pitchFamily="34" charset="0"/>
                <a:hlinkClick r:id="rId11"/>
              </a:rPr>
              <a:t>Carrots</a:t>
            </a:r>
            <a:endParaRPr lang="en-US" sz="2200" dirty="0">
              <a:latin typeface="Helvetica" panose="020B0604020202020204" pitchFamily="34" charset="0"/>
              <a:cs typeface="Helvetica" panose="020B0604020202020204" pitchFamily="34" charset="0"/>
            </a:endParaRPr>
          </a:p>
          <a:p>
            <a:pPr lvl="0"/>
            <a:r>
              <a:rPr lang="en-US" sz="2200" u="sng" dirty="0">
                <a:latin typeface="Helvetica" panose="020B0604020202020204" pitchFamily="34" charset="0"/>
                <a:cs typeface="Helvetica" panose="020B0604020202020204" pitchFamily="34" charset="0"/>
                <a:hlinkClick r:id="rId12"/>
              </a:rPr>
              <a:t>Celery</a:t>
            </a:r>
            <a:endParaRPr lang="en-US" sz="2200" dirty="0">
              <a:latin typeface="Helvetica" panose="020B0604020202020204" pitchFamily="34" charset="0"/>
              <a:cs typeface="Helvetica" panose="020B0604020202020204" pitchFamily="34" charset="0"/>
            </a:endParaRPr>
          </a:p>
          <a:p>
            <a:pPr lvl="0"/>
            <a:r>
              <a:rPr lang="en-US" sz="2200" u="sng" dirty="0">
                <a:latin typeface="Helvetica" panose="020B0604020202020204" pitchFamily="34" charset="0"/>
                <a:cs typeface="Helvetica" panose="020B0604020202020204" pitchFamily="34" charset="0"/>
                <a:hlinkClick r:id="rId13"/>
              </a:rPr>
              <a:t>Cherries</a:t>
            </a:r>
            <a:endParaRPr lang="en-US" sz="2200" dirty="0">
              <a:latin typeface="Helvetica" panose="020B0604020202020204" pitchFamily="34" charset="0"/>
              <a:cs typeface="Helvetica" panose="020B0604020202020204" pitchFamily="34" charset="0"/>
            </a:endParaRPr>
          </a:p>
          <a:p>
            <a:pPr lvl="0"/>
            <a:r>
              <a:rPr lang="en-US" sz="2200" u="sng" dirty="0">
                <a:latin typeface="Helvetica" panose="020B0604020202020204" pitchFamily="34" charset="0"/>
                <a:cs typeface="Helvetica" panose="020B0604020202020204" pitchFamily="34" charset="0"/>
                <a:hlinkClick r:id="rId14"/>
              </a:rPr>
              <a:t>Corn</a:t>
            </a:r>
            <a:endParaRPr lang="en-US" sz="2200" dirty="0">
              <a:latin typeface="Helvetica" panose="020B0604020202020204" pitchFamily="34" charset="0"/>
              <a:cs typeface="Helvetica" panose="020B0604020202020204" pitchFamily="34" charset="0"/>
            </a:endParaRPr>
          </a:p>
          <a:p>
            <a:pPr lvl="0"/>
            <a:r>
              <a:rPr lang="en-US" sz="2200" u="sng" dirty="0">
                <a:latin typeface="Helvetica" panose="020B0604020202020204" pitchFamily="34" charset="0"/>
                <a:cs typeface="Helvetica" panose="020B0604020202020204" pitchFamily="34" charset="0"/>
                <a:hlinkClick r:id="rId15"/>
              </a:rPr>
              <a:t>Cucumbers</a:t>
            </a:r>
            <a:endParaRPr lang="en-US" sz="2200" dirty="0">
              <a:latin typeface="Helvetica" panose="020B0604020202020204" pitchFamily="34" charset="0"/>
              <a:cs typeface="Helvetica" panose="020B0604020202020204" pitchFamily="34" charset="0"/>
            </a:endParaRPr>
          </a:p>
          <a:p>
            <a:pPr lvl="0"/>
            <a:r>
              <a:rPr lang="en-US" sz="2200" u="sng" dirty="0">
                <a:latin typeface="Helvetica" panose="020B0604020202020204" pitchFamily="34" charset="0"/>
                <a:cs typeface="Helvetica" panose="020B0604020202020204" pitchFamily="34" charset="0"/>
                <a:hlinkClick r:id="rId16"/>
              </a:rPr>
              <a:t>Eggplant</a:t>
            </a:r>
            <a:endParaRPr lang="en-US" sz="2200" dirty="0">
              <a:latin typeface="Helvetica" panose="020B0604020202020204" pitchFamily="34" charset="0"/>
              <a:cs typeface="Helvetica" panose="020B0604020202020204" pitchFamily="34" charset="0"/>
            </a:endParaRPr>
          </a:p>
          <a:p>
            <a:pPr lvl="0"/>
            <a:r>
              <a:rPr lang="en-US" sz="2200" u="sng" dirty="0" smtClean="0">
                <a:latin typeface="Helvetica" panose="020B0604020202020204" pitchFamily="34" charset="0"/>
                <a:cs typeface="Helvetica" panose="020B0604020202020204" pitchFamily="34" charset="0"/>
                <a:hlinkClick r:id="rId17"/>
              </a:rPr>
              <a:t>Garlic</a:t>
            </a:r>
            <a:endParaRPr lang="en-US" sz="2200" u="sng" dirty="0" smtClean="0">
              <a:latin typeface="Helvetica" panose="020B0604020202020204" pitchFamily="34" charset="0"/>
              <a:cs typeface="Helvetica" panose="020B0604020202020204" pitchFamily="34" charset="0"/>
            </a:endParaRPr>
          </a:p>
          <a:p>
            <a:pPr lvl="0"/>
            <a:endParaRPr lang="en-US" sz="2200" dirty="0">
              <a:latin typeface="Helvetica" panose="020B0604020202020204" pitchFamily="34" charset="0"/>
              <a:cs typeface="Helvetica" panose="020B0604020202020204" pitchFamily="34" charset="0"/>
            </a:endParaRPr>
          </a:p>
          <a:p>
            <a:pPr lvl="0"/>
            <a:endParaRPr lang="en-US" sz="2200" u="sng" dirty="0" smtClean="0">
              <a:latin typeface="Helvetica" panose="020B0604020202020204" pitchFamily="34" charset="0"/>
              <a:cs typeface="Helvetica" panose="020B0604020202020204" pitchFamily="34" charset="0"/>
              <a:hlinkClick r:id="rId18"/>
            </a:endParaRPr>
          </a:p>
          <a:p>
            <a:pPr lvl="0"/>
            <a:endParaRPr lang="en-US" sz="2200" u="sng" dirty="0">
              <a:latin typeface="Helvetica" panose="020B0604020202020204" pitchFamily="34" charset="0"/>
              <a:cs typeface="Helvetica" panose="020B0604020202020204" pitchFamily="34" charset="0"/>
              <a:hlinkClick r:id="rId18"/>
            </a:endParaRPr>
          </a:p>
          <a:p>
            <a:pPr lvl="0"/>
            <a:r>
              <a:rPr lang="en-US" sz="2200" u="sng" dirty="0" smtClean="0">
                <a:latin typeface="Helvetica" panose="020B0604020202020204" pitchFamily="34" charset="0"/>
                <a:cs typeface="Helvetica" panose="020B0604020202020204" pitchFamily="34" charset="0"/>
                <a:hlinkClick r:id="rId18"/>
              </a:rPr>
              <a:t>Green Beans</a:t>
            </a:r>
            <a:endParaRPr lang="en-US" sz="2200" u="sng" dirty="0" smtClean="0">
              <a:latin typeface="Helvetica" panose="020B0604020202020204" pitchFamily="34" charset="0"/>
              <a:cs typeface="Helvetica" panose="020B0604020202020204" pitchFamily="34" charset="0"/>
            </a:endParaRPr>
          </a:p>
          <a:p>
            <a:pPr lvl="0"/>
            <a:r>
              <a:rPr lang="en-US" sz="2200" u="sng" dirty="0" smtClean="0">
                <a:latin typeface="Helvetica" panose="020B0604020202020204" pitchFamily="34" charset="0"/>
                <a:cs typeface="Helvetica" panose="020B0604020202020204" pitchFamily="34" charset="0"/>
                <a:hlinkClick r:id="rId19"/>
              </a:rPr>
              <a:t>Honeydew </a:t>
            </a:r>
            <a:r>
              <a:rPr lang="en-US" sz="2200" u="sng" dirty="0">
                <a:latin typeface="Helvetica" panose="020B0604020202020204" pitchFamily="34" charset="0"/>
                <a:cs typeface="Helvetica" panose="020B0604020202020204" pitchFamily="34" charset="0"/>
                <a:hlinkClick r:id="rId19"/>
              </a:rPr>
              <a:t>Melon</a:t>
            </a:r>
            <a:endParaRPr lang="en-US" sz="2200" dirty="0">
              <a:latin typeface="Helvetica" panose="020B0604020202020204" pitchFamily="34" charset="0"/>
              <a:cs typeface="Helvetica" panose="020B0604020202020204" pitchFamily="34" charset="0"/>
            </a:endParaRPr>
          </a:p>
          <a:p>
            <a:pPr lvl="0"/>
            <a:r>
              <a:rPr lang="en-US" sz="2200" u="sng" dirty="0">
                <a:latin typeface="Helvetica" panose="020B0604020202020204" pitchFamily="34" charset="0"/>
                <a:cs typeface="Helvetica" panose="020B0604020202020204" pitchFamily="34" charset="0"/>
                <a:hlinkClick r:id="rId20"/>
              </a:rPr>
              <a:t>Lemons</a:t>
            </a:r>
            <a:endParaRPr lang="en-US" sz="2200" dirty="0">
              <a:latin typeface="Helvetica" panose="020B0604020202020204" pitchFamily="34" charset="0"/>
              <a:cs typeface="Helvetica" panose="020B0604020202020204" pitchFamily="34" charset="0"/>
            </a:endParaRPr>
          </a:p>
          <a:p>
            <a:pPr lvl="0"/>
            <a:r>
              <a:rPr lang="en-US" sz="2200" u="sng" dirty="0">
                <a:latin typeface="Helvetica" panose="020B0604020202020204" pitchFamily="34" charset="0"/>
                <a:cs typeface="Helvetica" panose="020B0604020202020204" pitchFamily="34" charset="0"/>
                <a:hlinkClick r:id="rId21"/>
              </a:rPr>
              <a:t>Lima Beans</a:t>
            </a:r>
            <a:endParaRPr lang="en-US" sz="2200" dirty="0">
              <a:latin typeface="Helvetica" panose="020B0604020202020204" pitchFamily="34" charset="0"/>
              <a:cs typeface="Helvetica" panose="020B0604020202020204" pitchFamily="34" charset="0"/>
            </a:endParaRPr>
          </a:p>
          <a:p>
            <a:pPr lvl="0"/>
            <a:r>
              <a:rPr lang="en-US" sz="2200" u="sng" dirty="0">
                <a:latin typeface="Helvetica" panose="020B0604020202020204" pitchFamily="34" charset="0"/>
                <a:cs typeface="Helvetica" panose="020B0604020202020204" pitchFamily="34" charset="0"/>
                <a:hlinkClick r:id="rId22"/>
              </a:rPr>
              <a:t>Limes</a:t>
            </a:r>
            <a:endParaRPr lang="en-US" sz="2200" dirty="0">
              <a:latin typeface="Helvetica" panose="020B0604020202020204" pitchFamily="34" charset="0"/>
              <a:cs typeface="Helvetica" panose="020B0604020202020204" pitchFamily="34" charset="0"/>
            </a:endParaRPr>
          </a:p>
          <a:p>
            <a:pPr lvl="0"/>
            <a:r>
              <a:rPr lang="en-US" sz="2200" u="sng" dirty="0">
                <a:latin typeface="Helvetica" panose="020B0604020202020204" pitchFamily="34" charset="0"/>
                <a:cs typeface="Helvetica" panose="020B0604020202020204" pitchFamily="34" charset="0"/>
                <a:hlinkClick r:id="rId23"/>
              </a:rPr>
              <a:t>Mangos</a:t>
            </a:r>
            <a:endParaRPr lang="en-US" sz="2200" dirty="0">
              <a:latin typeface="Helvetica" panose="020B0604020202020204" pitchFamily="34" charset="0"/>
              <a:cs typeface="Helvetica" panose="020B0604020202020204" pitchFamily="34" charset="0"/>
            </a:endParaRPr>
          </a:p>
          <a:p>
            <a:pPr lvl="0"/>
            <a:r>
              <a:rPr lang="en-US" sz="2200" u="sng" dirty="0">
                <a:latin typeface="Helvetica" panose="020B0604020202020204" pitchFamily="34" charset="0"/>
                <a:cs typeface="Helvetica" panose="020B0604020202020204" pitchFamily="34" charset="0"/>
                <a:hlinkClick r:id="rId24"/>
              </a:rPr>
              <a:t>Okra</a:t>
            </a:r>
            <a:endParaRPr lang="en-US" sz="2200" dirty="0">
              <a:latin typeface="Helvetica" panose="020B0604020202020204" pitchFamily="34" charset="0"/>
              <a:cs typeface="Helvetica" panose="020B0604020202020204" pitchFamily="34" charset="0"/>
            </a:endParaRPr>
          </a:p>
          <a:p>
            <a:pPr lvl="0"/>
            <a:r>
              <a:rPr lang="en-US" sz="2200" u="sng" dirty="0">
                <a:latin typeface="Helvetica" panose="020B0604020202020204" pitchFamily="34" charset="0"/>
                <a:cs typeface="Helvetica" panose="020B0604020202020204" pitchFamily="34" charset="0"/>
                <a:hlinkClick r:id="rId25"/>
              </a:rPr>
              <a:t>Peaches</a:t>
            </a:r>
            <a:endParaRPr lang="en-US" sz="2200" dirty="0">
              <a:latin typeface="Helvetica" panose="020B0604020202020204" pitchFamily="34" charset="0"/>
              <a:cs typeface="Helvetica" panose="020B0604020202020204" pitchFamily="34" charset="0"/>
            </a:endParaRPr>
          </a:p>
          <a:p>
            <a:pPr lvl="0"/>
            <a:r>
              <a:rPr lang="en-US" sz="2200" u="sng" dirty="0">
                <a:latin typeface="Helvetica" panose="020B0604020202020204" pitchFamily="34" charset="0"/>
                <a:cs typeface="Helvetica" panose="020B0604020202020204" pitchFamily="34" charset="0"/>
                <a:hlinkClick r:id="rId26"/>
              </a:rPr>
              <a:t>Plums</a:t>
            </a:r>
            <a:endParaRPr lang="en-US" sz="2200" dirty="0">
              <a:latin typeface="Helvetica" panose="020B0604020202020204" pitchFamily="34" charset="0"/>
              <a:cs typeface="Helvetica" panose="020B0604020202020204" pitchFamily="34" charset="0"/>
            </a:endParaRPr>
          </a:p>
          <a:p>
            <a:pPr lvl="0"/>
            <a:r>
              <a:rPr lang="en-US" sz="2200" u="sng" dirty="0">
                <a:latin typeface="Helvetica" panose="020B0604020202020204" pitchFamily="34" charset="0"/>
                <a:cs typeface="Helvetica" panose="020B0604020202020204" pitchFamily="34" charset="0"/>
                <a:hlinkClick r:id="rId27"/>
              </a:rPr>
              <a:t>Raspberries</a:t>
            </a:r>
            <a:endParaRPr lang="en-US" sz="2200" dirty="0">
              <a:latin typeface="Helvetica" panose="020B0604020202020204" pitchFamily="34" charset="0"/>
              <a:cs typeface="Helvetica" panose="020B0604020202020204" pitchFamily="34" charset="0"/>
            </a:endParaRPr>
          </a:p>
          <a:p>
            <a:pPr lvl="0"/>
            <a:r>
              <a:rPr lang="en-US" sz="2200" u="sng" dirty="0">
                <a:latin typeface="Helvetica" panose="020B0604020202020204" pitchFamily="34" charset="0"/>
                <a:cs typeface="Helvetica" panose="020B0604020202020204" pitchFamily="34" charset="0"/>
                <a:hlinkClick r:id="rId28"/>
              </a:rPr>
              <a:t>Strawberries</a:t>
            </a:r>
            <a:endParaRPr lang="en-US" sz="2200" dirty="0">
              <a:latin typeface="Helvetica" panose="020B0604020202020204" pitchFamily="34" charset="0"/>
              <a:cs typeface="Helvetica" panose="020B0604020202020204" pitchFamily="34" charset="0"/>
            </a:endParaRPr>
          </a:p>
          <a:p>
            <a:pPr lvl="0"/>
            <a:r>
              <a:rPr lang="en-US" sz="2200" u="sng" dirty="0">
                <a:latin typeface="Helvetica" panose="020B0604020202020204" pitchFamily="34" charset="0"/>
                <a:cs typeface="Helvetica" panose="020B0604020202020204" pitchFamily="34" charset="0"/>
                <a:hlinkClick r:id="rId29"/>
              </a:rPr>
              <a:t>Summer Squash</a:t>
            </a:r>
            <a:endParaRPr lang="en-US" sz="2200" dirty="0">
              <a:latin typeface="Helvetica" panose="020B0604020202020204" pitchFamily="34" charset="0"/>
              <a:cs typeface="Helvetica" panose="020B0604020202020204" pitchFamily="34" charset="0"/>
            </a:endParaRPr>
          </a:p>
          <a:p>
            <a:pPr lvl="0"/>
            <a:r>
              <a:rPr lang="en-US" sz="2200" u="sng" dirty="0">
                <a:latin typeface="Helvetica" panose="020B0604020202020204" pitchFamily="34" charset="0"/>
                <a:cs typeface="Helvetica" panose="020B0604020202020204" pitchFamily="34" charset="0"/>
                <a:hlinkClick r:id="rId30"/>
              </a:rPr>
              <a:t>Tomatillos</a:t>
            </a:r>
            <a:endParaRPr lang="en-US" sz="2200" dirty="0">
              <a:latin typeface="Helvetica" panose="020B0604020202020204" pitchFamily="34" charset="0"/>
              <a:cs typeface="Helvetica" panose="020B0604020202020204" pitchFamily="34" charset="0"/>
            </a:endParaRPr>
          </a:p>
          <a:p>
            <a:pPr lvl="0"/>
            <a:r>
              <a:rPr lang="en-US" sz="2200" u="sng" dirty="0">
                <a:latin typeface="Helvetica" panose="020B0604020202020204" pitchFamily="34" charset="0"/>
                <a:cs typeface="Helvetica" panose="020B0604020202020204" pitchFamily="34" charset="0"/>
                <a:hlinkClick r:id="rId31"/>
              </a:rPr>
              <a:t>Tomatoes</a:t>
            </a:r>
            <a:endParaRPr lang="en-US" sz="2200" dirty="0">
              <a:latin typeface="Helvetica" panose="020B0604020202020204" pitchFamily="34" charset="0"/>
              <a:cs typeface="Helvetica" panose="020B0604020202020204" pitchFamily="34" charset="0"/>
            </a:endParaRPr>
          </a:p>
          <a:p>
            <a:pPr lvl="0"/>
            <a:r>
              <a:rPr lang="en-US" sz="2200" u="sng" dirty="0">
                <a:latin typeface="Helvetica" panose="020B0604020202020204" pitchFamily="34" charset="0"/>
                <a:cs typeface="Helvetica" panose="020B0604020202020204" pitchFamily="34" charset="0"/>
                <a:hlinkClick r:id="rId32"/>
              </a:rPr>
              <a:t>Watermelon</a:t>
            </a:r>
            <a:endParaRPr lang="en-US" sz="2200" dirty="0">
              <a:latin typeface="Helvetica" panose="020B0604020202020204" pitchFamily="34" charset="0"/>
              <a:cs typeface="Helvetica" panose="020B0604020202020204" pitchFamily="34" charset="0"/>
            </a:endParaRPr>
          </a:p>
          <a:p>
            <a:pPr lvl="0"/>
            <a:r>
              <a:rPr lang="en-US" sz="2200" u="sng" dirty="0">
                <a:latin typeface="Helvetica" panose="020B0604020202020204" pitchFamily="34" charset="0"/>
                <a:cs typeface="Helvetica" panose="020B0604020202020204" pitchFamily="34" charset="0"/>
                <a:hlinkClick r:id="rId33"/>
              </a:rPr>
              <a:t>Zucchini</a:t>
            </a:r>
            <a:endParaRPr lang="en-US" sz="2200" dirty="0">
              <a:latin typeface="Helvetica" panose="020B0604020202020204" pitchFamily="34" charset="0"/>
              <a:cs typeface="Helvetica" panose="020B0604020202020204" pitchFamily="34" charset="0"/>
            </a:endParaRPr>
          </a:p>
        </p:txBody>
      </p:sp>
      <p:pic>
        <p:nvPicPr>
          <p:cNvPr id="2050" name="Picture 2" descr="Image result for spring legos"/>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805458" y="2204864"/>
            <a:ext cx="2190750" cy="2495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0084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133" y="-243408"/>
            <a:ext cx="7399734" cy="1325563"/>
          </a:xfrm>
        </p:spPr>
        <p:txBody>
          <a:bodyPr>
            <a:noAutofit/>
          </a:bodyPr>
          <a:lstStyle/>
          <a:p>
            <a:pPr algn="ctr"/>
            <a:r>
              <a:rPr lang="en-US" sz="4400" dirty="0" smtClean="0">
                <a:latin typeface="Berlin Sans FB Demi" panose="020E0802020502020306" pitchFamily="34" charset="0"/>
              </a:rPr>
              <a:t>Awesome AUTUMN Produce</a:t>
            </a:r>
            <a:endParaRPr lang="en-US" sz="4400" dirty="0">
              <a:latin typeface="Berlin Sans FB Demi" panose="020E0802020502020306" pitchFamily="34" charset="0"/>
            </a:endParaRPr>
          </a:p>
        </p:txBody>
      </p:sp>
      <p:sp>
        <p:nvSpPr>
          <p:cNvPr id="6" name="Slide Number Placeholder 5"/>
          <p:cNvSpPr>
            <a:spLocks noGrp="1"/>
          </p:cNvSpPr>
          <p:nvPr>
            <p:ph type="sldNum" sz="quarter" idx="12"/>
          </p:nvPr>
        </p:nvSpPr>
        <p:spPr/>
        <p:txBody>
          <a:bodyPr/>
          <a:lstStyle/>
          <a:p>
            <a:fld id="{8D842041-FF2F-430B-AD32-D8E9A72EA7BB}" type="slidenum">
              <a:rPr lang="en-US" smtClean="0"/>
              <a:t>12</a:t>
            </a:fld>
            <a:endParaRPr lang="en-US" dirty="0"/>
          </a:p>
        </p:txBody>
      </p:sp>
      <p:sp>
        <p:nvSpPr>
          <p:cNvPr id="8" name="Rectangle 7"/>
          <p:cNvSpPr/>
          <p:nvPr/>
        </p:nvSpPr>
        <p:spPr>
          <a:xfrm>
            <a:off x="3347864" y="620688"/>
            <a:ext cx="5244050" cy="6494085"/>
          </a:xfrm>
          <a:prstGeom prst="rect">
            <a:avLst/>
          </a:prstGeom>
        </p:spPr>
        <p:txBody>
          <a:bodyPr wrap="square" numCol="2">
            <a:spAutoFit/>
          </a:bodyPr>
          <a:lstStyle/>
          <a:p>
            <a:pPr lvl="0"/>
            <a:r>
              <a:rPr lang="en-US" sz="2000" u="sng" dirty="0">
                <a:latin typeface="Helvetica" panose="020B0604020202020204" pitchFamily="34" charset="0"/>
                <a:cs typeface="Helvetica" panose="020B0604020202020204" pitchFamily="34" charset="0"/>
                <a:hlinkClick r:id="rId2"/>
              </a:rPr>
              <a:t>Apples</a:t>
            </a:r>
            <a:endParaRPr lang="en-US" sz="2000" dirty="0">
              <a:latin typeface="Helvetica" panose="020B0604020202020204" pitchFamily="34" charset="0"/>
              <a:cs typeface="Helvetica" panose="020B0604020202020204" pitchFamily="34" charset="0"/>
            </a:endParaRPr>
          </a:p>
          <a:p>
            <a:pPr lvl="0"/>
            <a:r>
              <a:rPr lang="en-US" sz="2000" u="sng" dirty="0">
                <a:latin typeface="Helvetica" panose="020B0604020202020204" pitchFamily="34" charset="0"/>
                <a:cs typeface="Helvetica" panose="020B0604020202020204" pitchFamily="34" charset="0"/>
                <a:hlinkClick r:id="rId3"/>
              </a:rPr>
              <a:t>Bananas</a:t>
            </a:r>
            <a:endParaRPr lang="en-US" sz="2000" dirty="0">
              <a:latin typeface="Helvetica" panose="020B0604020202020204" pitchFamily="34" charset="0"/>
              <a:cs typeface="Helvetica" panose="020B0604020202020204" pitchFamily="34" charset="0"/>
            </a:endParaRPr>
          </a:p>
          <a:p>
            <a:pPr lvl="0"/>
            <a:r>
              <a:rPr lang="en-US" sz="2000" u="sng" dirty="0">
                <a:latin typeface="Helvetica" panose="020B0604020202020204" pitchFamily="34" charset="0"/>
                <a:cs typeface="Helvetica" panose="020B0604020202020204" pitchFamily="34" charset="0"/>
                <a:hlinkClick r:id="rId4"/>
              </a:rPr>
              <a:t>Beets</a:t>
            </a:r>
            <a:endParaRPr lang="en-US" sz="2000" dirty="0">
              <a:latin typeface="Helvetica" panose="020B0604020202020204" pitchFamily="34" charset="0"/>
              <a:cs typeface="Helvetica" panose="020B0604020202020204" pitchFamily="34" charset="0"/>
            </a:endParaRPr>
          </a:p>
          <a:p>
            <a:pPr lvl="0"/>
            <a:r>
              <a:rPr lang="en-US" sz="2000" u="sng" dirty="0">
                <a:latin typeface="Helvetica" panose="020B0604020202020204" pitchFamily="34" charset="0"/>
                <a:cs typeface="Helvetica" panose="020B0604020202020204" pitchFamily="34" charset="0"/>
                <a:hlinkClick r:id="rId5"/>
              </a:rPr>
              <a:t>Bell Peppers</a:t>
            </a:r>
            <a:endParaRPr lang="en-US" sz="2000" dirty="0">
              <a:latin typeface="Helvetica" panose="020B0604020202020204" pitchFamily="34" charset="0"/>
              <a:cs typeface="Helvetica" panose="020B0604020202020204" pitchFamily="34" charset="0"/>
            </a:endParaRPr>
          </a:p>
          <a:p>
            <a:pPr lvl="0"/>
            <a:r>
              <a:rPr lang="en-US" sz="2000" u="sng" dirty="0">
                <a:latin typeface="Helvetica" panose="020B0604020202020204" pitchFamily="34" charset="0"/>
                <a:cs typeface="Helvetica" panose="020B0604020202020204" pitchFamily="34" charset="0"/>
                <a:hlinkClick r:id="rId6"/>
              </a:rPr>
              <a:t>Broccoli</a:t>
            </a:r>
            <a:endParaRPr lang="en-US" sz="2000" dirty="0">
              <a:latin typeface="Helvetica" panose="020B0604020202020204" pitchFamily="34" charset="0"/>
              <a:cs typeface="Helvetica" panose="020B0604020202020204" pitchFamily="34" charset="0"/>
            </a:endParaRPr>
          </a:p>
          <a:p>
            <a:pPr lvl="0"/>
            <a:r>
              <a:rPr lang="en-US" sz="2000" u="sng" dirty="0">
                <a:latin typeface="Helvetica" panose="020B0604020202020204" pitchFamily="34" charset="0"/>
                <a:cs typeface="Helvetica" panose="020B0604020202020204" pitchFamily="34" charset="0"/>
                <a:hlinkClick r:id="rId7"/>
              </a:rPr>
              <a:t>Brussels Sprouts</a:t>
            </a:r>
            <a:endParaRPr lang="en-US" sz="2000" dirty="0">
              <a:latin typeface="Helvetica" panose="020B0604020202020204" pitchFamily="34" charset="0"/>
              <a:cs typeface="Helvetica" panose="020B0604020202020204" pitchFamily="34" charset="0"/>
            </a:endParaRPr>
          </a:p>
          <a:p>
            <a:pPr lvl="0"/>
            <a:r>
              <a:rPr lang="en-US" sz="2000" u="sng" dirty="0">
                <a:latin typeface="Helvetica" panose="020B0604020202020204" pitchFamily="34" charset="0"/>
                <a:cs typeface="Helvetica" panose="020B0604020202020204" pitchFamily="34" charset="0"/>
                <a:hlinkClick r:id="rId8"/>
              </a:rPr>
              <a:t>Cabbage</a:t>
            </a:r>
            <a:endParaRPr lang="en-US" sz="2000" dirty="0">
              <a:latin typeface="Helvetica" panose="020B0604020202020204" pitchFamily="34" charset="0"/>
              <a:cs typeface="Helvetica" panose="020B0604020202020204" pitchFamily="34" charset="0"/>
            </a:endParaRPr>
          </a:p>
          <a:p>
            <a:pPr lvl="0"/>
            <a:r>
              <a:rPr lang="en-US" sz="2000" u="sng" dirty="0">
                <a:latin typeface="Helvetica" panose="020B0604020202020204" pitchFamily="34" charset="0"/>
                <a:cs typeface="Helvetica" panose="020B0604020202020204" pitchFamily="34" charset="0"/>
                <a:hlinkClick r:id="rId9"/>
              </a:rPr>
              <a:t>Carrots</a:t>
            </a:r>
            <a:endParaRPr lang="en-US" sz="2000" dirty="0">
              <a:latin typeface="Helvetica" panose="020B0604020202020204" pitchFamily="34" charset="0"/>
              <a:cs typeface="Helvetica" panose="020B0604020202020204" pitchFamily="34" charset="0"/>
            </a:endParaRPr>
          </a:p>
          <a:p>
            <a:pPr lvl="0"/>
            <a:r>
              <a:rPr lang="en-US" sz="2000" u="sng" dirty="0">
                <a:latin typeface="Helvetica" panose="020B0604020202020204" pitchFamily="34" charset="0"/>
                <a:cs typeface="Helvetica" panose="020B0604020202020204" pitchFamily="34" charset="0"/>
                <a:hlinkClick r:id="rId10"/>
              </a:rPr>
              <a:t>Cauliflower</a:t>
            </a:r>
            <a:endParaRPr lang="en-US" sz="2000" dirty="0">
              <a:latin typeface="Helvetica" panose="020B0604020202020204" pitchFamily="34" charset="0"/>
              <a:cs typeface="Helvetica" panose="020B0604020202020204" pitchFamily="34" charset="0"/>
            </a:endParaRPr>
          </a:p>
          <a:p>
            <a:pPr lvl="0"/>
            <a:r>
              <a:rPr lang="en-US" sz="2000" u="sng" dirty="0">
                <a:latin typeface="Helvetica" panose="020B0604020202020204" pitchFamily="34" charset="0"/>
                <a:cs typeface="Helvetica" panose="020B0604020202020204" pitchFamily="34" charset="0"/>
                <a:hlinkClick r:id="rId11"/>
              </a:rPr>
              <a:t>Celery</a:t>
            </a:r>
            <a:endParaRPr lang="en-US" sz="2000" dirty="0">
              <a:latin typeface="Helvetica" panose="020B0604020202020204" pitchFamily="34" charset="0"/>
              <a:cs typeface="Helvetica" panose="020B0604020202020204" pitchFamily="34" charset="0"/>
            </a:endParaRPr>
          </a:p>
          <a:p>
            <a:pPr lvl="0"/>
            <a:r>
              <a:rPr lang="en-US" sz="2000" u="sng" dirty="0">
                <a:latin typeface="Helvetica" panose="020B0604020202020204" pitchFamily="34" charset="0"/>
                <a:cs typeface="Helvetica" panose="020B0604020202020204" pitchFamily="34" charset="0"/>
                <a:hlinkClick r:id="rId12"/>
              </a:rPr>
              <a:t>Collard Greens</a:t>
            </a:r>
            <a:endParaRPr lang="en-US" sz="2000" dirty="0">
              <a:latin typeface="Helvetica" panose="020B0604020202020204" pitchFamily="34" charset="0"/>
              <a:cs typeface="Helvetica" panose="020B0604020202020204" pitchFamily="34" charset="0"/>
            </a:endParaRPr>
          </a:p>
          <a:p>
            <a:pPr lvl="0"/>
            <a:r>
              <a:rPr lang="en-US" sz="2000" u="sng" dirty="0">
                <a:latin typeface="Helvetica" panose="020B0604020202020204" pitchFamily="34" charset="0"/>
                <a:cs typeface="Helvetica" panose="020B0604020202020204" pitchFamily="34" charset="0"/>
                <a:hlinkClick r:id="rId13"/>
              </a:rPr>
              <a:t>Cranberries</a:t>
            </a:r>
            <a:endParaRPr lang="en-US" sz="2000" dirty="0">
              <a:latin typeface="Helvetica" panose="020B0604020202020204" pitchFamily="34" charset="0"/>
              <a:cs typeface="Helvetica" panose="020B0604020202020204" pitchFamily="34" charset="0"/>
            </a:endParaRPr>
          </a:p>
          <a:p>
            <a:pPr lvl="0"/>
            <a:r>
              <a:rPr lang="en-US" sz="2000" u="sng" dirty="0">
                <a:latin typeface="Helvetica" panose="020B0604020202020204" pitchFamily="34" charset="0"/>
                <a:cs typeface="Helvetica" panose="020B0604020202020204" pitchFamily="34" charset="0"/>
                <a:hlinkClick r:id="rId14"/>
              </a:rPr>
              <a:t>Garlic</a:t>
            </a:r>
            <a:endParaRPr lang="en-US" sz="2000" dirty="0">
              <a:latin typeface="Helvetica" panose="020B0604020202020204" pitchFamily="34" charset="0"/>
              <a:cs typeface="Helvetica" panose="020B0604020202020204" pitchFamily="34" charset="0"/>
            </a:endParaRPr>
          </a:p>
          <a:p>
            <a:pPr lvl="0"/>
            <a:r>
              <a:rPr lang="en-US" sz="2000" u="sng" dirty="0">
                <a:latin typeface="Helvetica" panose="020B0604020202020204" pitchFamily="34" charset="0"/>
                <a:cs typeface="Helvetica" panose="020B0604020202020204" pitchFamily="34" charset="0"/>
                <a:hlinkClick r:id="rId15"/>
              </a:rPr>
              <a:t>Ginger</a:t>
            </a:r>
            <a:endParaRPr lang="en-US" sz="2000" dirty="0">
              <a:latin typeface="Helvetica" panose="020B0604020202020204" pitchFamily="34" charset="0"/>
              <a:cs typeface="Helvetica" panose="020B0604020202020204" pitchFamily="34" charset="0"/>
            </a:endParaRPr>
          </a:p>
          <a:p>
            <a:pPr lvl="0"/>
            <a:r>
              <a:rPr lang="en-US" sz="2000" u="sng" dirty="0">
                <a:latin typeface="Helvetica" panose="020B0604020202020204" pitchFamily="34" charset="0"/>
                <a:cs typeface="Helvetica" panose="020B0604020202020204" pitchFamily="34" charset="0"/>
                <a:hlinkClick r:id="rId16"/>
              </a:rPr>
              <a:t>Grapes</a:t>
            </a:r>
            <a:endParaRPr lang="en-US" sz="2000" dirty="0">
              <a:latin typeface="Helvetica" panose="020B0604020202020204" pitchFamily="34" charset="0"/>
              <a:cs typeface="Helvetica" panose="020B0604020202020204" pitchFamily="34" charset="0"/>
            </a:endParaRPr>
          </a:p>
          <a:p>
            <a:pPr lvl="0"/>
            <a:r>
              <a:rPr lang="en-US" sz="2000" u="sng" dirty="0">
                <a:latin typeface="Helvetica" panose="020B0604020202020204" pitchFamily="34" charset="0"/>
                <a:cs typeface="Helvetica" panose="020B0604020202020204" pitchFamily="34" charset="0"/>
                <a:hlinkClick r:id="rId17"/>
              </a:rPr>
              <a:t>Green Beans</a:t>
            </a:r>
            <a:endParaRPr lang="en-US" sz="2000" dirty="0">
              <a:latin typeface="Helvetica" panose="020B0604020202020204" pitchFamily="34" charset="0"/>
              <a:cs typeface="Helvetica" panose="020B0604020202020204" pitchFamily="34" charset="0"/>
            </a:endParaRPr>
          </a:p>
          <a:p>
            <a:pPr lvl="0"/>
            <a:r>
              <a:rPr lang="en-US" sz="2000" u="sng" dirty="0">
                <a:latin typeface="Helvetica" panose="020B0604020202020204" pitchFamily="34" charset="0"/>
                <a:cs typeface="Helvetica" panose="020B0604020202020204" pitchFamily="34" charset="0"/>
                <a:hlinkClick r:id="rId18"/>
              </a:rPr>
              <a:t>Kale</a:t>
            </a:r>
            <a:endParaRPr lang="en-US" sz="2000" dirty="0">
              <a:latin typeface="Helvetica" panose="020B0604020202020204" pitchFamily="34" charset="0"/>
              <a:cs typeface="Helvetica" panose="020B0604020202020204" pitchFamily="34" charset="0"/>
            </a:endParaRPr>
          </a:p>
          <a:p>
            <a:pPr lvl="0"/>
            <a:r>
              <a:rPr lang="en-US" sz="2000" u="sng" dirty="0">
                <a:latin typeface="Helvetica" panose="020B0604020202020204" pitchFamily="34" charset="0"/>
                <a:cs typeface="Helvetica" panose="020B0604020202020204" pitchFamily="34" charset="0"/>
                <a:hlinkClick r:id="rId19"/>
              </a:rPr>
              <a:t>Kiwifruit</a:t>
            </a:r>
            <a:endParaRPr lang="en-US" sz="2000" dirty="0">
              <a:latin typeface="Helvetica" panose="020B0604020202020204" pitchFamily="34" charset="0"/>
              <a:cs typeface="Helvetica" panose="020B0604020202020204" pitchFamily="34" charset="0"/>
            </a:endParaRPr>
          </a:p>
          <a:p>
            <a:pPr lvl="0"/>
            <a:r>
              <a:rPr lang="en-US" sz="2000" u="sng" dirty="0" smtClean="0">
                <a:latin typeface="Helvetica" panose="020B0604020202020204" pitchFamily="34" charset="0"/>
                <a:cs typeface="Helvetica" panose="020B0604020202020204" pitchFamily="34" charset="0"/>
                <a:hlinkClick r:id="rId20"/>
              </a:rPr>
              <a:t>Lemons</a:t>
            </a:r>
            <a:endParaRPr lang="en-US" sz="2000" dirty="0">
              <a:latin typeface="Helvetica" panose="020B0604020202020204" pitchFamily="34" charset="0"/>
              <a:cs typeface="Helvetica" panose="020B0604020202020204" pitchFamily="34" charset="0"/>
            </a:endParaRPr>
          </a:p>
          <a:p>
            <a:pPr lvl="0"/>
            <a:r>
              <a:rPr lang="en-US" sz="2000" u="sng" dirty="0" smtClean="0">
                <a:latin typeface="Helvetica" panose="020B0604020202020204" pitchFamily="34" charset="0"/>
                <a:cs typeface="Helvetica" panose="020B0604020202020204" pitchFamily="34" charset="0"/>
                <a:hlinkClick r:id="rId21"/>
              </a:rPr>
              <a:t>Lettuce</a:t>
            </a:r>
            <a:endParaRPr lang="en-US" sz="2000" dirty="0">
              <a:latin typeface="Helvetica" panose="020B0604020202020204" pitchFamily="34" charset="0"/>
              <a:cs typeface="Helvetica" panose="020B0604020202020204" pitchFamily="34" charset="0"/>
            </a:endParaRPr>
          </a:p>
          <a:p>
            <a:pPr lvl="0"/>
            <a:endParaRPr lang="en-US" sz="2000" u="sng" dirty="0" smtClean="0">
              <a:latin typeface="Helvetica" panose="020B0604020202020204" pitchFamily="34" charset="0"/>
              <a:cs typeface="Helvetica" panose="020B0604020202020204" pitchFamily="34" charset="0"/>
              <a:hlinkClick r:id="rId22"/>
            </a:endParaRPr>
          </a:p>
          <a:p>
            <a:pPr lvl="0"/>
            <a:r>
              <a:rPr lang="en-US" sz="2000" u="sng" dirty="0" smtClean="0">
                <a:latin typeface="Helvetica" panose="020B0604020202020204" pitchFamily="34" charset="0"/>
                <a:cs typeface="Helvetica" panose="020B0604020202020204" pitchFamily="34" charset="0"/>
                <a:hlinkClick r:id="rId22"/>
              </a:rPr>
              <a:t>Limes</a:t>
            </a:r>
            <a:endParaRPr lang="en-US" sz="2000" dirty="0">
              <a:latin typeface="Helvetica" panose="020B0604020202020204" pitchFamily="34" charset="0"/>
              <a:cs typeface="Helvetica" panose="020B0604020202020204" pitchFamily="34" charset="0"/>
            </a:endParaRPr>
          </a:p>
          <a:p>
            <a:pPr lvl="0"/>
            <a:r>
              <a:rPr lang="en-US" sz="2000" u="sng" dirty="0">
                <a:latin typeface="Helvetica" panose="020B0604020202020204" pitchFamily="34" charset="0"/>
                <a:cs typeface="Helvetica" panose="020B0604020202020204" pitchFamily="34" charset="0"/>
                <a:hlinkClick r:id="rId23"/>
              </a:rPr>
              <a:t>Mangos</a:t>
            </a:r>
            <a:endParaRPr lang="en-US" sz="2000" dirty="0">
              <a:latin typeface="Helvetica" panose="020B0604020202020204" pitchFamily="34" charset="0"/>
              <a:cs typeface="Helvetica" panose="020B0604020202020204" pitchFamily="34" charset="0"/>
            </a:endParaRPr>
          </a:p>
          <a:p>
            <a:pPr lvl="0"/>
            <a:r>
              <a:rPr lang="en-US" sz="2000" u="sng" dirty="0">
                <a:latin typeface="Helvetica" panose="020B0604020202020204" pitchFamily="34" charset="0"/>
                <a:cs typeface="Helvetica" panose="020B0604020202020204" pitchFamily="34" charset="0"/>
                <a:hlinkClick r:id="rId24"/>
              </a:rPr>
              <a:t>Mushrooms</a:t>
            </a:r>
            <a:endParaRPr lang="en-US" sz="2000" dirty="0">
              <a:latin typeface="Helvetica" panose="020B0604020202020204" pitchFamily="34" charset="0"/>
              <a:cs typeface="Helvetica" panose="020B0604020202020204" pitchFamily="34" charset="0"/>
            </a:endParaRPr>
          </a:p>
          <a:p>
            <a:pPr lvl="0"/>
            <a:r>
              <a:rPr lang="en-US" sz="2000" u="sng" dirty="0">
                <a:latin typeface="Helvetica" panose="020B0604020202020204" pitchFamily="34" charset="0"/>
                <a:cs typeface="Helvetica" panose="020B0604020202020204" pitchFamily="34" charset="0"/>
                <a:hlinkClick r:id="rId25"/>
              </a:rPr>
              <a:t>Onions</a:t>
            </a:r>
            <a:endParaRPr lang="en-US" sz="2000" dirty="0">
              <a:latin typeface="Helvetica" panose="020B0604020202020204" pitchFamily="34" charset="0"/>
              <a:cs typeface="Helvetica" panose="020B0604020202020204" pitchFamily="34" charset="0"/>
            </a:endParaRPr>
          </a:p>
          <a:p>
            <a:pPr lvl="0"/>
            <a:r>
              <a:rPr lang="en-US" sz="2000" u="sng" dirty="0">
                <a:latin typeface="Helvetica" panose="020B0604020202020204" pitchFamily="34" charset="0"/>
                <a:cs typeface="Helvetica" panose="020B0604020202020204" pitchFamily="34" charset="0"/>
                <a:hlinkClick r:id="rId26"/>
              </a:rPr>
              <a:t>Parsnips</a:t>
            </a:r>
            <a:endParaRPr lang="en-US" sz="2000" dirty="0">
              <a:latin typeface="Helvetica" panose="020B0604020202020204" pitchFamily="34" charset="0"/>
              <a:cs typeface="Helvetica" panose="020B0604020202020204" pitchFamily="34" charset="0"/>
            </a:endParaRPr>
          </a:p>
          <a:p>
            <a:pPr lvl="0"/>
            <a:r>
              <a:rPr lang="en-US" sz="2000" u="sng" dirty="0">
                <a:latin typeface="Helvetica" panose="020B0604020202020204" pitchFamily="34" charset="0"/>
                <a:cs typeface="Helvetica" panose="020B0604020202020204" pitchFamily="34" charset="0"/>
                <a:hlinkClick r:id="rId27"/>
              </a:rPr>
              <a:t>Pears</a:t>
            </a:r>
            <a:endParaRPr lang="en-US" sz="2000" dirty="0">
              <a:latin typeface="Helvetica" panose="020B0604020202020204" pitchFamily="34" charset="0"/>
              <a:cs typeface="Helvetica" panose="020B0604020202020204" pitchFamily="34" charset="0"/>
            </a:endParaRPr>
          </a:p>
          <a:p>
            <a:pPr lvl="0"/>
            <a:r>
              <a:rPr lang="en-US" sz="2000" u="sng" dirty="0">
                <a:latin typeface="Helvetica" panose="020B0604020202020204" pitchFamily="34" charset="0"/>
                <a:cs typeface="Helvetica" panose="020B0604020202020204" pitchFamily="34" charset="0"/>
                <a:hlinkClick r:id="rId28"/>
              </a:rPr>
              <a:t>Peas</a:t>
            </a:r>
            <a:endParaRPr lang="en-US" sz="2000" dirty="0">
              <a:latin typeface="Helvetica" panose="020B0604020202020204" pitchFamily="34" charset="0"/>
              <a:cs typeface="Helvetica" panose="020B0604020202020204" pitchFamily="34" charset="0"/>
            </a:endParaRPr>
          </a:p>
          <a:p>
            <a:pPr lvl="0"/>
            <a:r>
              <a:rPr lang="en-US" sz="2000" u="sng" dirty="0">
                <a:latin typeface="Helvetica" panose="020B0604020202020204" pitchFamily="34" charset="0"/>
                <a:cs typeface="Helvetica" panose="020B0604020202020204" pitchFamily="34" charset="0"/>
                <a:hlinkClick r:id="rId29"/>
              </a:rPr>
              <a:t>Pineapples</a:t>
            </a:r>
            <a:endParaRPr lang="en-US" sz="2000" dirty="0">
              <a:latin typeface="Helvetica" panose="020B0604020202020204" pitchFamily="34" charset="0"/>
              <a:cs typeface="Helvetica" panose="020B0604020202020204" pitchFamily="34" charset="0"/>
            </a:endParaRPr>
          </a:p>
          <a:p>
            <a:pPr lvl="0"/>
            <a:r>
              <a:rPr lang="en-US" sz="2000" u="sng" dirty="0">
                <a:latin typeface="Helvetica" panose="020B0604020202020204" pitchFamily="34" charset="0"/>
                <a:cs typeface="Helvetica" panose="020B0604020202020204" pitchFamily="34" charset="0"/>
                <a:hlinkClick r:id="rId30"/>
              </a:rPr>
              <a:t>Potatoes</a:t>
            </a:r>
            <a:endParaRPr lang="en-US" sz="2000" dirty="0">
              <a:latin typeface="Helvetica" panose="020B0604020202020204" pitchFamily="34" charset="0"/>
              <a:cs typeface="Helvetica" panose="020B0604020202020204" pitchFamily="34" charset="0"/>
            </a:endParaRPr>
          </a:p>
          <a:p>
            <a:pPr lvl="0"/>
            <a:r>
              <a:rPr lang="en-US" sz="2000" u="sng" dirty="0">
                <a:latin typeface="Helvetica" panose="020B0604020202020204" pitchFamily="34" charset="0"/>
                <a:cs typeface="Helvetica" panose="020B0604020202020204" pitchFamily="34" charset="0"/>
                <a:hlinkClick r:id="rId31"/>
              </a:rPr>
              <a:t>Pumpkin</a:t>
            </a:r>
            <a:endParaRPr lang="en-US" sz="2000" dirty="0">
              <a:latin typeface="Helvetica" panose="020B0604020202020204" pitchFamily="34" charset="0"/>
              <a:cs typeface="Helvetica" panose="020B0604020202020204" pitchFamily="34" charset="0"/>
            </a:endParaRPr>
          </a:p>
          <a:p>
            <a:pPr lvl="0"/>
            <a:r>
              <a:rPr lang="en-US" sz="2000" u="sng" dirty="0">
                <a:latin typeface="Helvetica" panose="020B0604020202020204" pitchFamily="34" charset="0"/>
                <a:cs typeface="Helvetica" panose="020B0604020202020204" pitchFamily="34" charset="0"/>
                <a:hlinkClick r:id="rId32"/>
              </a:rPr>
              <a:t>Radishes</a:t>
            </a:r>
            <a:endParaRPr lang="en-US" sz="2000" dirty="0">
              <a:latin typeface="Helvetica" panose="020B0604020202020204" pitchFamily="34" charset="0"/>
              <a:cs typeface="Helvetica" panose="020B0604020202020204" pitchFamily="34" charset="0"/>
            </a:endParaRPr>
          </a:p>
          <a:p>
            <a:pPr lvl="0"/>
            <a:r>
              <a:rPr lang="en-US" sz="2000" u="sng" dirty="0">
                <a:latin typeface="Helvetica" panose="020B0604020202020204" pitchFamily="34" charset="0"/>
                <a:cs typeface="Helvetica" panose="020B0604020202020204" pitchFamily="34" charset="0"/>
                <a:hlinkClick r:id="rId33"/>
              </a:rPr>
              <a:t>Raspberries</a:t>
            </a:r>
            <a:endParaRPr lang="en-US" sz="2000" dirty="0">
              <a:latin typeface="Helvetica" panose="020B0604020202020204" pitchFamily="34" charset="0"/>
              <a:cs typeface="Helvetica" panose="020B0604020202020204" pitchFamily="34" charset="0"/>
            </a:endParaRPr>
          </a:p>
          <a:p>
            <a:pPr lvl="0"/>
            <a:r>
              <a:rPr lang="en-US" sz="2000" u="sng" dirty="0">
                <a:latin typeface="Helvetica" panose="020B0604020202020204" pitchFamily="34" charset="0"/>
                <a:cs typeface="Helvetica" panose="020B0604020202020204" pitchFamily="34" charset="0"/>
                <a:hlinkClick r:id="rId34"/>
              </a:rPr>
              <a:t>Rutabagas</a:t>
            </a:r>
            <a:endParaRPr lang="en-US" sz="2000" dirty="0">
              <a:latin typeface="Helvetica" panose="020B0604020202020204" pitchFamily="34" charset="0"/>
              <a:cs typeface="Helvetica" panose="020B0604020202020204" pitchFamily="34" charset="0"/>
            </a:endParaRPr>
          </a:p>
          <a:p>
            <a:pPr lvl="0"/>
            <a:r>
              <a:rPr lang="en-US" sz="2000" u="sng" dirty="0">
                <a:latin typeface="Helvetica" panose="020B0604020202020204" pitchFamily="34" charset="0"/>
                <a:cs typeface="Helvetica" panose="020B0604020202020204" pitchFamily="34" charset="0"/>
                <a:hlinkClick r:id="rId35"/>
              </a:rPr>
              <a:t>Spinach</a:t>
            </a:r>
            <a:endParaRPr lang="en-US" sz="2000" dirty="0">
              <a:latin typeface="Helvetica" panose="020B0604020202020204" pitchFamily="34" charset="0"/>
              <a:cs typeface="Helvetica" panose="020B0604020202020204" pitchFamily="34" charset="0"/>
            </a:endParaRPr>
          </a:p>
          <a:p>
            <a:pPr lvl="0"/>
            <a:r>
              <a:rPr lang="en-US" sz="2000" u="sng" dirty="0">
                <a:latin typeface="Helvetica" panose="020B0604020202020204" pitchFamily="34" charset="0"/>
                <a:cs typeface="Helvetica" panose="020B0604020202020204" pitchFamily="34" charset="0"/>
                <a:hlinkClick r:id="rId36"/>
              </a:rPr>
              <a:t>Sweet Potatoes &amp; Yams</a:t>
            </a:r>
            <a:endParaRPr lang="en-US" sz="2000" dirty="0">
              <a:latin typeface="Helvetica" panose="020B0604020202020204" pitchFamily="34" charset="0"/>
              <a:cs typeface="Helvetica" panose="020B0604020202020204" pitchFamily="34" charset="0"/>
            </a:endParaRPr>
          </a:p>
          <a:p>
            <a:pPr lvl="0"/>
            <a:r>
              <a:rPr lang="en-US" sz="2000" u="sng" dirty="0">
                <a:latin typeface="Helvetica" panose="020B0604020202020204" pitchFamily="34" charset="0"/>
                <a:cs typeface="Helvetica" panose="020B0604020202020204" pitchFamily="34" charset="0"/>
                <a:hlinkClick r:id="rId37"/>
              </a:rPr>
              <a:t>Swiss Chard</a:t>
            </a:r>
            <a:endParaRPr lang="en-US" sz="2000" dirty="0">
              <a:latin typeface="Helvetica" panose="020B0604020202020204" pitchFamily="34" charset="0"/>
              <a:cs typeface="Helvetica" panose="020B0604020202020204" pitchFamily="34" charset="0"/>
            </a:endParaRPr>
          </a:p>
          <a:p>
            <a:pPr lvl="0"/>
            <a:r>
              <a:rPr lang="en-US" sz="2000" u="sng" dirty="0">
                <a:latin typeface="Helvetica" panose="020B0604020202020204" pitchFamily="34" charset="0"/>
                <a:cs typeface="Helvetica" panose="020B0604020202020204" pitchFamily="34" charset="0"/>
                <a:hlinkClick r:id="rId38"/>
              </a:rPr>
              <a:t>Turnips</a:t>
            </a:r>
            <a:endParaRPr lang="en-US" sz="2000" dirty="0">
              <a:latin typeface="Helvetica" panose="020B0604020202020204" pitchFamily="34" charset="0"/>
              <a:cs typeface="Helvetica" panose="020B0604020202020204" pitchFamily="34" charset="0"/>
            </a:endParaRPr>
          </a:p>
          <a:p>
            <a:pPr lvl="0"/>
            <a:r>
              <a:rPr lang="en-US" sz="2000" u="sng" dirty="0">
                <a:latin typeface="Helvetica" panose="020B0604020202020204" pitchFamily="34" charset="0"/>
                <a:cs typeface="Helvetica" panose="020B0604020202020204" pitchFamily="34" charset="0"/>
                <a:hlinkClick r:id="rId39"/>
              </a:rPr>
              <a:t>Winter Squash</a:t>
            </a:r>
            <a:endParaRPr lang="en-US" sz="2000" dirty="0">
              <a:latin typeface="Helvetica" panose="020B0604020202020204" pitchFamily="34" charset="0"/>
              <a:cs typeface="Helvetica" panose="020B0604020202020204" pitchFamily="34" charset="0"/>
            </a:endParaRPr>
          </a:p>
        </p:txBody>
      </p:sp>
      <p:pic>
        <p:nvPicPr>
          <p:cNvPr id="3074" name="Picture 2" descr="Image result for autumn legos"/>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828797" y="1140993"/>
            <a:ext cx="2315577" cy="4448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15301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133" y="-243408"/>
            <a:ext cx="7399734" cy="1325563"/>
          </a:xfrm>
        </p:spPr>
        <p:txBody>
          <a:bodyPr>
            <a:noAutofit/>
          </a:bodyPr>
          <a:lstStyle/>
          <a:p>
            <a:pPr algn="ctr"/>
            <a:r>
              <a:rPr lang="en-US" sz="4000" dirty="0" smtClean="0">
                <a:latin typeface="Berlin Sans FB Demi" panose="020E0802020502020306" pitchFamily="34" charset="0"/>
              </a:rPr>
              <a:t>Worthwhile WINTER Produce</a:t>
            </a:r>
            <a:endParaRPr lang="en-US" sz="4000" dirty="0">
              <a:latin typeface="Berlin Sans FB Demi" panose="020E0802020502020306" pitchFamily="34" charset="0"/>
            </a:endParaRPr>
          </a:p>
        </p:txBody>
      </p:sp>
      <p:sp>
        <p:nvSpPr>
          <p:cNvPr id="6" name="Slide Number Placeholder 5"/>
          <p:cNvSpPr>
            <a:spLocks noGrp="1"/>
          </p:cNvSpPr>
          <p:nvPr>
            <p:ph type="sldNum" sz="quarter" idx="12"/>
          </p:nvPr>
        </p:nvSpPr>
        <p:spPr/>
        <p:txBody>
          <a:bodyPr/>
          <a:lstStyle/>
          <a:p>
            <a:fld id="{8D842041-FF2F-430B-AD32-D8E9A72EA7BB}" type="slidenum">
              <a:rPr lang="en-US" smtClean="0"/>
              <a:t>13</a:t>
            </a:fld>
            <a:endParaRPr lang="en-US" dirty="0"/>
          </a:p>
        </p:txBody>
      </p:sp>
      <p:sp>
        <p:nvSpPr>
          <p:cNvPr id="8" name="Rectangle 7"/>
          <p:cNvSpPr/>
          <p:nvPr/>
        </p:nvSpPr>
        <p:spPr>
          <a:xfrm>
            <a:off x="3347864" y="1110553"/>
            <a:ext cx="5244050" cy="5493812"/>
          </a:xfrm>
          <a:prstGeom prst="rect">
            <a:avLst/>
          </a:prstGeom>
        </p:spPr>
        <p:txBody>
          <a:bodyPr wrap="square" numCol="2">
            <a:spAutoFit/>
          </a:bodyPr>
          <a:lstStyle/>
          <a:p>
            <a:pPr lvl="0"/>
            <a:r>
              <a:rPr lang="en-US" sz="2200" u="sng" dirty="0">
                <a:latin typeface="Helvetica" panose="020B0604020202020204" pitchFamily="34" charset="0"/>
                <a:cs typeface="Helvetica" panose="020B0604020202020204" pitchFamily="34" charset="0"/>
                <a:hlinkClick r:id="rId2"/>
              </a:rPr>
              <a:t>Apples</a:t>
            </a:r>
            <a:endParaRPr lang="en-US" sz="2200" dirty="0">
              <a:latin typeface="Helvetica" panose="020B0604020202020204" pitchFamily="34" charset="0"/>
              <a:cs typeface="Helvetica" panose="020B0604020202020204" pitchFamily="34" charset="0"/>
            </a:endParaRPr>
          </a:p>
          <a:p>
            <a:pPr lvl="0"/>
            <a:r>
              <a:rPr lang="en-US" sz="2200" u="sng" dirty="0">
                <a:latin typeface="Helvetica" panose="020B0604020202020204" pitchFamily="34" charset="0"/>
                <a:cs typeface="Helvetica" panose="020B0604020202020204" pitchFamily="34" charset="0"/>
                <a:hlinkClick r:id="rId3"/>
              </a:rPr>
              <a:t>Avocados</a:t>
            </a:r>
            <a:endParaRPr lang="en-US" sz="2200" dirty="0">
              <a:latin typeface="Helvetica" panose="020B0604020202020204" pitchFamily="34" charset="0"/>
              <a:cs typeface="Helvetica" panose="020B0604020202020204" pitchFamily="34" charset="0"/>
            </a:endParaRPr>
          </a:p>
          <a:p>
            <a:pPr lvl="0"/>
            <a:r>
              <a:rPr lang="en-US" sz="2200" u="sng" dirty="0">
                <a:latin typeface="Helvetica" panose="020B0604020202020204" pitchFamily="34" charset="0"/>
                <a:cs typeface="Helvetica" panose="020B0604020202020204" pitchFamily="34" charset="0"/>
                <a:hlinkClick r:id="rId4"/>
              </a:rPr>
              <a:t>Bananas</a:t>
            </a:r>
            <a:endParaRPr lang="en-US" sz="2200" dirty="0">
              <a:latin typeface="Helvetica" panose="020B0604020202020204" pitchFamily="34" charset="0"/>
              <a:cs typeface="Helvetica" panose="020B0604020202020204" pitchFamily="34" charset="0"/>
            </a:endParaRPr>
          </a:p>
          <a:p>
            <a:pPr lvl="0"/>
            <a:r>
              <a:rPr lang="en-US" sz="2200" u="sng" dirty="0">
                <a:latin typeface="Helvetica" panose="020B0604020202020204" pitchFamily="34" charset="0"/>
                <a:cs typeface="Helvetica" panose="020B0604020202020204" pitchFamily="34" charset="0"/>
                <a:hlinkClick r:id="rId5"/>
              </a:rPr>
              <a:t>Beets</a:t>
            </a:r>
            <a:endParaRPr lang="en-US" sz="2200" dirty="0">
              <a:latin typeface="Helvetica" panose="020B0604020202020204" pitchFamily="34" charset="0"/>
              <a:cs typeface="Helvetica" panose="020B0604020202020204" pitchFamily="34" charset="0"/>
            </a:endParaRPr>
          </a:p>
          <a:p>
            <a:pPr lvl="0"/>
            <a:r>
              <a:rPr lang="en-US" sz="2200" u="sng" dirty="0">
                <a:latin typeface="Helvetica" panose="020B0604020202020204" pitchFamily="34" charset="0"/>
                <a:cs typeface="Helvetica" panose="020B0604020202020204" pitchFamily="34" charset="0"/>
                <a:hlinkClick r:id="rId6"/>
              </a:rPr>
              <a:t>Brussels Sprouts</a:t>
            </a:r>
            <a:endParaRPr lang="en-US" sz="2200" dirty="0">
              <a:latin typeface="Helvetica" panose="020B0604020202020204" pitchFamily="34" charset="0"/>
              <a:cs typeface="Helvetica" panose="020B0604020202020204" pitchFamily="34" charset="0"/>
            </a:endParaRPr>
          </a:p>
          <a:p>
            <a:pPr lvl="0"/>
            <a:r>
              <a:rPr lang="en-US" sz="2200" u="sng" dirty="0">
                <a:latin typeface="Helvetica" panose="020B0604020202020204" pitchFamily="34" charset="0"/>
                <a:cs typeface="Helvetica" panose="020B0604020202020204" pitchFamily="34" charset="0"/>
                <a:hlinkClick r:id="rId7"/>
              </a:rPr>
              <a:t>Cabbage</a:t>
            </a:r>
            <a:endParaRPr lang="en-US" sz="2200" dirty="0">
              <a:latin typeface="Helvetica" panose="020B0604020202020204" pitchFamily="34" charset="0"/>
              <a:cs typeface="Helvetica" panose="020B0604020202020204" pitchFamily="34" charset="0"/>
            </a:endParaRPr>
          </a:p>
          <a:p>
            <a:pPr lvl="0"/>
            <a:r>
              <a:rPr lang="en-US" sz="2200" u="sng" dirty="0">
                <a:latin typeface="Helvetica" panose="020B0604020202020204" pitchFamily="34" charset="0"/>
                <a:cs typeface="Helvetica" panose="020B0604020202020204" pitchFamily="34" charset="0"/>
                <a:hlinkClick r:id="rId8"/>
              </a:rPr>
              <a:t>Carrots</a:t>
            </a:r>
            <a:endParaRPr lang="en-US" sz="2200" dirty="0">
              <a:latin typeface="Helvetica" panose="020B0604020202020204" pitchFamily="34" charset="0"/>
              <a:cs typeface="Helvetica" panose="020B0604020202020204" pitchFamily="34" charset="0"/>
            </a:endParaRPr>
          </a:p>
          <a:p>
            <a:pPr lvl="0"/>
            <a:r>
              <a:rPr lang="en-US" sz="2200" u="sng" dirty="0">
                <a:latin typeface="Helvetica" panose="020B0604020202020204" pitchFamily="34" charset="0"/>
                <a:cs typeface="Helvetica" panose="020B0604020202020204" pitchFamily="34" charset="0"/>
                <a:hlinkClick r:id="rId9"/>
              </a:rPr>
              <a:t>Celery</a:t>
            </a:r>
            <a:endParaRPr lang="en-US" sz="2200" dirty="0">
              <a:latin typeface="Helvetica" panose="020B0604020202020204" pitchFamily="34" charset="0"/>
              <a:cs typeface="Helvetica" panose="020B0604020202020204" pitchFamily="34" charset="0"/>
            </a:endParaRPr>
          </a:p>
          <a:p>
            <a:pPr lvl="0"/>
            <a:r>
              <a:rPr lang="en-US" sz="2200" u="sng" dirty="0">
                <a:latin typeface="Helvetica" panose="020B0604020202020204" pitchFamily="34" charset="0"/>
                <a:cs typeface="Helvetica" panose="020B0604020202020204" pitchFamily="34" charset="0"/>
                <a:hlinkClick r:id="rId10"/>
              </a:rPr>
              <a:t>Collard Greens</a:t>
            </a:r>
            <a:endParaRPr lang="en-US" sz="2200" dirty="0">
              <a:latin typeface="Helvetica" panose="020B0604020202020204" pitchFamily="34" charset="0"/>
              <a:cs typeface="Helvetica" panose="020B0604020202020204" pitchFamily="34" charset="0"/>
            </a:endParaRPr>
          </a:p>
          <a:p>
            <a:pPr lvl="0"/>
            <a:r>
              <a:rPr lang="en-US" sz="2200" u="sng" dirty="0">
                <a:latin typeface="Helvetica" panose="020B0604020202020204" pitchFamily="34" charset="0"/>
                <a:cs typeface="Helvetica" panose="020B0604020202020204" pitchFamily="34" charset="0"/>
                <a:hlinkClick r:id="rId11"/>
              </a:rPr>
              <a:t>Grapefruit</a:t>
            </a:r>
            <a:endParaRPr lang="en-US" sz="2200" dirty="0">
              <a:latin typeface="Helvetica" panose="020B0604020202020204" pitchFamily="34" charset="0"/>
              <a:cs typeface="Helvetica" panose="020B0604020202020204" pitchFamily="34" charset="0"/>
            </a:endParaRPr>
          </a:p>
          <a:p>
            <a:pPr lvl="0"/>
            <a:r>
              <a:rPr lang="en-US" sz="2200" u="sng" dirty="0">
                <a:latin typeface="Helvetica" panose="020B0604020202020204" pitchFamily="34" charset="0"/>
                <a:cs typeface="Helvetica" panose="020B0604020202020204" pitchFamily="34" charset="0"/>
                <a:hlinkClick r:id="rId12"/>
              </a:rPr>
              <a:t>Kale</a:t>
            </a:r>
            <a:endParaRPr lang="en-US" sz="2200" dirty="0">
              <a:latin typeface="Helvetica" panose="020B0604020202020204" pitchFamily="34" charset="0"/>
              <a:cs typeface="Helvetica" panose="020B0604020202020204" pitchFamily="34" charset="0"/>
            </a:endParaRPr>
          </a:p>
          <a:p>
            <a:pPr lvl="0"/>
            <a:r>
              <a:rPr lang="en-US" sz="2200" u="sng" dirty="0">
                <a:latin typeface="Helvetica" panose="020B0604020202020204" pitchFamily="34" charset="0"/>
                <a:cs typeface="Helvetica" panose="020B0604020202020204" pitchFamily="34" charset="0"/>
                <a:hlinkClick r:id="rId13"/>
              </a:rPr>
              <a:t>Kiwifruit</a:t>
            </a:r>
            <a:endParaRPr lang="en-US" sz="2200" dirty="0">
              <a:latin typeface="Helvetica" panose="020B0604020202020204" pitchFamily="34" charset="0"/>
              <a:cs typeface="Helvetica" panose="020B0604020202020204" pitchFamily="34" charset="0"/>
            </a:endParaRPr>
          </a:p>
          <a:p>
            <a:pPr lvl="0"/>
            <a:r>
              <a:rPr lang="en-US" sz="2200" u="sng" dirty="0">
                <a:latin typeface="Helvetica" panose="020B0604020202020204" pitchFamily="34" charset="0"/>
                <a:cs typeface="Helvetica" panose="020B0604020202020204" pitchFamily="34" charset="0"/>
                <a:hlinkClick r:id="rId14"/>
              </a:rPr>
              <a:t>Leeks</a:t>
            </a:r>
            <a:endParaRPr lang="en-US" sz="2200" dirty="0">
              <a:latin typeface="Helvetica" panose="020B0604020202020204" pitchFamily="34" charset="0"/>
              <a:cs typeface="Helvetica" panose="020B0604020202020204" pitchFamily="34" charset="0"/>
            </a:endParaRPr>
          </a:p>
          <a:p>
            <a:pPr lvl="0"/>
            <a:r>
              <a:rPr lang="en-US" sz="2200" u="sng" dirty="0" smtClean="0">
                <a:latin typeface="Helvetica" panose="020B0604020202020204" pitchFamily="34" charset="0"/>
                <a:cs typeface="Helvetica" panose="020B0604020202020204" pitchFamily="34" charset="0"/>
                <a:hlinkClick r:id="rId15"/>
              </a:rPr>
              <a:t>Lemons</a:t>
            </a:r>
            <a:endParaRPr lang="en-US" sz="2200" dirty="0">
              <a:latin typeface="Helvetica" panose="020B0604020202020204" pitchFamily="34" charset="0"/>
              <a:cs typeface="Helvetica" panose="020B0604020202020204" pitchFamily="34" charset="0"/>
            </a:endParaRPr>
          </a:p>
          <a:p>
            <a:pPr lvl="0"/>
            <a:endParaRPr lang="en-US" sz="2200" u="sng" dirty="0" smtClean="0">
              <a:latin typeface="Helvetica" panose="020B0604020202020204" pitchFamily="34" charset="0"/>
              <a:cs typeface="Helvetica" panose="020B0604020202020204" pitchFamily="34" charset="0"/>
              <a:hlinkClick r:id="rId16"/>
            </a:endParaRPr>
          </a:p>
          <a:p>
            <a:pPr lvl="0"/>
            <a:endParaRPr lang="en-US" sz="2200" u="sng" dirty="0">
              <a:latin typeface="Helvetica" panose="020B0604020202020204" pitchFamily="34" charset="0"/>
              <a:cs typeface="Helvetica" panose="020B0604020202020204" pitchFamily="34" charset="0"/>
              <a:hlinkClick r:id="rId16"/>
            </a:endParaRPr>
          </a:p>
          <a:p>
            <a:pPr lvl="0"/>
            <a:r>
              <a:rPr lang="en-US" sz="2200" u="sng" dirty="0" smtClean="0">
                <a:latin typeface="Helvetica" panose="020B0604020202020204" pitchFamily="34" charset="0"/>
                <a:cs typeface="Helvetica" panose="020B0604020202020204" pitchFamily="34" charset="0"/>
                <a:hlinkClick r:id="rId16"/>
              </a:rPr>
              <a:t>Limes</a:t>
            </a:r>
            <a:endParaRPr lang="en-US" sz="2200" dirty="0">
              <a:latin typeface="Helvetica" panose="020B0604020202020204" pitchFamily="34" charset="0"/>
              <a:cs typeface="Helvetica" panose="020B0604020202020204" pitchFamily="34" charset="0"/>
            </a:endParaRPr>
          </a:p>
          <a:p>
            <a:pPr lvl="0"/>
            <a:r>
              <a:rPr lang="en-US" sz="2200" u="sng" dirty="0">
                <a:latin typeface="Helvetica" panose="020B0604020202020204" pitchFamily="34" charset="0"/>
                <a:cs typeface="Helvetica" panose="020B0604020202020204" pitchFamily="34" charset="0"/>
                <a:hlinkClick r:id="rId17"/>
              </a:rPr>
              <a:t>Onions</a:t>
            </a:r>
            <a:endParaRPr lang="en-US" sz="2200" dirty="0">
              <a:latin typeface="Helvetica" panose="020B0604020202020204" pitchFamily="34" charset="0"/>
              <a:cs typeface="Helvetica" panose="020B0604020202020204" pitchFamily="34" charset="0"/>
            </a:endParaRPr>
          </a:p>
          <a:p>
            <a:pPr lvl="0"/>
            <a:r>
              <a:rPr lang="en-US" sz="2200" u="sng" dirty="0">
                <a:latin typeface="Helvetica" panose="020B0604020202020204" pitchFamily="34" charset="0"/>
                <a:cs typeface="Helvetica" panose="020B0604020202020204" pitchFamily="34" charset="0"/>
                <a:hlinkClick r:id="rId18"/>
              </a:rPr>
              <a:t>Oranges</a:t>
            </a:r>
            <a:endParaRPr lang="en-US" sz="2200" dirty="0">
              <a:latin typeface="Helvetica" panose="020B0604020202020204" pitchFamily="34" charset="0"/>
              <a:cs typeface="Helvetica" panose="020B0604020202020204" pitchFamily="34" charset="0"/>
            </a:endParaRPr>
          </a:p>
          <a:p>
            <a:pPr lvl="0"/>
            <a:r>
              <a:rPr lang="en-US" sz="2200" u="sng" dirty="0">
                <a:latin typeface="Helvetica" panose="020B0604020202020204" pitchFamily="34" charset="0"/>
                <a:cs typeface="Helvetica" panose="020B0604020202020204" pitchFamily="34" charset="0"/>
                <a:hlinkClick r:id="rId19"/>
              </a:rPr>
              <a:t>Parsnips</a:t>
            </a:r>
            <a:endParaRPr lang="en-US" sz="2200" dirty="0">
              <a:latin typeface="Helvetica" panose="020B0604020202020204" pitchFamily="34" charset="0"/>
              <a:cs typeface="Helvetica" panose="020B0604020202020204" pitchFamily="34" charset="0"/>
            </a:endParaRPr>
          </a:p>
          <a:p>
            <a:pPr lvl="0"/>
            <a:r>
              <a:rPr lang="en-US" sz="2200" u="sng" dirty="0">
                <a:latin typeface="Helvetica" panose="020B0604020202020204" pitchFamily="34" charset="0"/>
                <a:cs typeface="Helvetica" panose="020B0604020202020204" pitchFamily="34" charset="0"/>
                <a:hlinkClick r:id="rId20"/>
              </a:rPr>
              <a:t>Pears</a:t>
            </a:r>
            <a:endParaRPr lang="en-US" sz="2200" dirty="0">
              <a:latin typeface="Helvetica" panose="020B0604020202020204" pitchFamily="34" charset="0"/>
              <a:cs typeface="Helvetica" panose="020B0604020202020204" pitchFamily="34" charset="0"/>
            </a:endParaRPr>
          </a:p>
          <a:p>
            <a:pPr lvl="0"/>
            <a:r>
              <a:rPr lang="en-US" sz="2200" u="sng" dirty="0">
                <a:latin typeface="Helvetica" panose="020B0604020202020204" pitchFamily="34" charset="0"/>
                <a:cs typeface="Helvetica" panose="020B0604020202020204" pitchFamily="34" charset="0"/>
                <a:hlinkClick r:id="rId21"/>
              </a:rPr>
              <a:t>Pineapples</a:t>
            </a:r>
            <a:endParaRPr lang="en-US" sz="2200" dirty="0">
              <a:latin typeface="Helvetica" panose="020B0604020202020204" pitchFamily="34" charset="0"/>
              <a:cs typeface="Helvetica" panose="020B0604020202020204" pitchFamily="34" charset="0"/>
            </a:endParaRPr>
          </a:p>
          <a:p>
            <a:pPr lvl="0"/>
            <a:r>
              <a:rPr lang="en-US" sz="2200" u="sng" dirty="0">
                <a:latin typeface="Helvetica" panose="020B0604020202020204" pitchFamily="34" charset="0"/>
                <a:cs typeface="Helvetica" panose="020B0604020202020204" pitchFamily="34" charset="0"/>
                <a:hlinkClick r:id="rId22"/>
              </a:rPr>
              <a:t>Potatoes</a:t>
            </a:r>
            <a:endParaRPr lang="en-US" sz="2200" dirty="0">
              <a:latin typeface="Helvetica" panose="020B0604020202020204" pitchFamily="34" charset="0"/>
              <a:cs typeface="Helvetica" panose="020B0604020202020204" pitchFamily="34" charset="0"/>
            </a:endParaRPr>
          </a:p>
          <a:p>
            <a:pPr lvl="0"/>
            <a:r>
              <a:rPr lang="en-US" sz="2200" u="sng" dirty="0">
                <a:latin typeface="Helvetica" panose="020B0604020202020204" pitchFamily="34" charset="0"/>
                <a:cs typeface="Helvetica" panose="020B0604020202020204" pitchFamily="34" charset="0"/>
                <a:hlinkClick r:id="rId23"/>
              </a:rPr>
              <a:t>Pumpkin</a:t>
            </a:r>
            <a:endParaRPr lang="en-US" sz="2200" dirty="0">
              <a:latin typeface="Helvetica" panose="020B0604020202020204" pitchFamily="34" charset="0"/>
              <a:cs typeface="Helvetica" panose="020B0604020202020204" pitchFamily="34" charset="0"/>
            </a:endParaRPr>
          </a:p>
          <a:p>
            <a:pPr lvl="0"/>
            <a:r>
              <a:rPr lang="en-US" sz="2200" u="sng" dirty="0">
                <a:latin typeface="Helvetica" panose="020B0604020202020204" pitchFamily="34" charset="0"/>
                <a:cs typeface="Helvetica" panose="020B0604020202020204" pitchFamily="34" charset="0"/>
                <a:hlinkClick r:id="rId24"/>
              </a:rPr>
              <a:t>Rutabagas</a:t>
            </a:r>
            <a:endParaRPr lang="en-US" sz="2200" dirty="0">
              <a:latin typeface="Helvetica" panose="020B0604020202020204" pitchFamily="34" charset="0"/>
              <a:cs typeface="Helvetica" panose="020B0604020202020204" pitchFamily="34" charset="0"/>
            </a:endParaRPr>
          </a:p>
          <a:p>
            <a:pPr lvl="0"/>
            <a:r>
              <a:rPr lang="en-US" sz="2200" u="sng" dirty="0">
                <a:latin typeface="Helvetica" panose="020B0604020202020204" pitchFamily="34" charset="0"/>
                <a:cs typeface="Helvetica" panose="020B0604020202020204" pitchFamily="34" charset="0"/>
                <a:hlinkClick r:id="rId25"/>
              </a:rPr>
              <a:t>Sweet </a:t>
            </a:r>
            <a:r>
              <a:rPr lang="en-US" sz="2200" u="sng" dirty="0" smtClean="0">
                <a:latin typeface="Helvetica" panose="020B0604020202020204" pitchFamily="34" charset="0"/>
                <a:cs typeface="Helvetica" panose="020B0604020202020204" pitchFamily="34" charset="0"/>
                <a:hlinkClick r:id="rId25"/>
              </a:rPr>
              <a:t>Potatoes </a:t>
            </a:r>
            <a:r>
              <a:rPr lang="en-US" sz="2200" u="sng" dirty="0">
                <a:latin typeface="Helvetica" panose="020B0604020202020204" pitchFamily="34" charset="0"/>
                <a:cs typeface="Helvetica" panose="020B0604020202020204" pitchFamily="34" charset="0"/>
                <a:hlinkClick r:id="rId25"/>
              </a:rPr>
              <a:t>Yams</a:t>
            </a:r>
            <a:endParaRPr lang="en-US" sz="2200" dirty="0">
              <a:latin typeface="Helvetica" panose="020B0604020202020204" pitchFamily="34" charset="0"/>
              <a:cs typeface="Helvetica" panose="020B0604020202020204" pitchFamily="34" charset="0"/>
            </a:endParaRPr>
          </a:p>
          <a:p>
            <a:pPr lvl="0"/>
            <a:r>
              <a:rPr lang="en-US" sz="2200" u="sng" dirty="0">
                <a:latin typeface="Helvetica" panose="020B0604020202020204" pitchFamily="34" charset="0"/>
                <a:cs typeface="Helvetica" panose="020B0604020202020204" pitchFamily="34" charset="0"/>
                <a:hlinkClick r:id="rId26"/>
              </a:rPr>
              <a:t>Swiss Chard</a:t>
            </a:r>
            <a:endParaRPr lang="en-US" sz="2200" dirty="0">
              <a:latin typeface="Helvetica" panose="020B0604020202020204" pitchFamily="34" charset="0"/>
              <a:cs typeface="Helvetica" panose="020B0604020202020204" pitchFamily="34" charset="0"/>
            </a:endParaRPr>
          </a:p>
          <a:p>
            <a:pPr lvl="0"/>
            <a:r>
              <a:rPr lang="en-US" sz="2200" u="sng" dirty="0">
                <a:latin typeface="Helvetica" panose="020B0604020202020204" pitchFamily="34" charset="0"/>
                <a:cs typeface="Helvetica" panose="020B0604020202020204" pitchFamily="34" charset="0"/>
                <a:hlinkClick r:id="rId27"/>
              </a:rPr>
              <a:t>Turnips</a:t>
            </a:r>
            <a:endParaRPr lang="en-US" sz="2200" dirty="0">
              <a:latin typeface="Helvetica" panose="020B0604020202020204" pitchFamily="34" charset="0"/>
              <a:cs typeface="Helvetica" panose="020B0604020202020204" pitchFamily="34" charset="0"/>
            </a:endParaRPr>
          </a:p>
          <a:p>
            <a:r>
              <a:rPr lang="en-US" sz="2200" u="sng" dirty="0">
                <a:latin typeface="Helvetica" panose="020B0604020202020204" pitchFamily="34" charset="0"/>
                <a:cs typeface="Helvetica" panose="020B0604020202020204" pitchFamily="34" charset="0"/>
                <a:hlinkClick r:id="rId28"/>
              </a:rPr>
              <a:t>Winter Squash</a:t>
            </a:r>
            <a:endParaRPr lang="en-US" sz="2200" dirty="0">
              <a:latin typeface="Helvetica" panose="020B0604020202020204" pitchFamily="34" charset="0"/>
              <a:cs typeface="Helvetica" panose="020B0604020202020204" pitchFamily="34" charset="0"/>
            </a:endParaRPr>
          </a:p>
        </p:txBody>
      </p:sp>
      <p:pic>
        <p:nvPicPr>
          <p:cNvPr id="4098" name="Picture 2" descr="Image result for lego snowman"/>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flipH="1">
            <a:off x="748054" y="1926303"/>
            <a:ext cx="2455794" cy="2582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2373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lego dinner table"/>
          <p:cNvPicPr>
            <a:picLocks noChangeAspect="1" noChangeArrowheads="1"/>
          </p:cNvPicPr>
          <p:nvPr/>
        </p:nvPicPr>
        <p:blipFill rotWithShape="1">
          <a:blip r:embed="rId3">
            <a:extLst>
              <a:ext uri="{28A0092B-C50C-407E-A947-70E740481C1C}">
                <a14:useLocalDpi xmlns:a14="http://schemas.microsoft.com/office/drawing/2010/main" val="0"/>
              </a:ext>
            </a:extLst>
          </a:blip>
          <a:srcRect r="6688"/>
          <a:stretch/>
        </p:blipFill>
        <p:spPr bwMode="auto">
          <a:xfrm>
            <a:off x="0" y="1339960"/>
            <a:ext cx="9144000" cy="551804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8D842041-FF2F-430B-AD32-D8E9A72EA7BB}" type="slidenum">
              <a:rPr lang="en-US" smtClean="0"/>
              <a:t>14</a:t>
            </a:fld>
            <a:endParaRPr lang="en-US" dirty="0"/>
          </a:p>
        </p:txBody>
      </p:sp>
      <p:sp>
        <p:nvSpPr>
          <p:cNvPr id="6" name="Title 3"/>
          <p:cNvSpPr txBox="1">
            <a:spLocks/>
          </p:cNvSpPr>
          <p:nvPr/>
        </p:nvSpPr>
        <p:spPr>
          <a:xfrm>
            <a:off x="490913" y="0"/>
            <a:ext cx="8028385" cy="1325563"/>
          </a:xfrm>
          <a:prstGeom prst="rect">
            <a:avLst/>
          </a:prstGeom>
        </p:spPr>
        <p:txBody>
          <a:bodyPr>
            <a:normAutofit lnSpcReduction="10000"/>
          </a:bodyPr>
          <a:lstStyle>
            <a:lvl1pPr algn="l" defTabSz="914400" rtl="0" eaLnBrk="1" latinLnBrk="0" hangingPunct="1">
              <a:lnSpc>
                <a:spcPct val="90000"/>
              </a:lnSpc>
              <a:spcBef>
                <a:spcPct val="0"/>
              </a:spcBef>
              <a:buNone/>
              <a:defRPr sz="4800" b="1" kern="1200">
                <a:solidFill>
                  <a:schemeClr val="tx1">
                    <a:lumMod val="85000"/>
                    <a:lumOff val="15000"/>
                  </a:schemeClr>
                </a:solidFill>
                <a:latin typeface="+mj-lt"/>
                <a:ea typeface="+mj-ea"/>
                <a:cs typeface="+mj-cs"/>
              </a:defRPr>
            </a:lvl1pPr>
          </a:lstStyle>
          <a:p>
            <a:pPr algn="ctr"/>
            <a:r>
              <a:rPr lang="en-US" b="0" dirty="0" smtClean="0">
                <a:latin typeface="Berlin Sans FB" panose="020E0602020502020306" pitchFamily="34" charset="0"/>
              </a:rPr>
              <a:t>Make a plan that includes     </a:t>
            </a:r>
            <a:r>
              <a:rPr lang="en-US" dirty="0" smtClean="0">
                <a:latin typeface="Berlin Sans FB" panose="020E0602020502020306" pitchFamily="34" charset="0"/>
              </a:rPr>
              <a:t>EVERYONE</a:t>
            </a:r>
            <a:endParaRPr lang="en-US" b="0" dirty="0">
              <a:latin typeface="Berlin Sans FB" panose="020E0602020502020306" pitchFamily="34" charset="0"/>
            </a:endParaRPr>
          </a:p>
        </p:txBody>
      </p:sp>
    </p:spTree>
    <p:extLst>
      <p:ext uri="{BB962C8B-B14F-4D97-AF65-F5344CB8AC3E}">
        <p14:creationId xmlns:p14="http://schemas.microsoft.com/office/powerpoint/2010/main" val="4062319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D842041-FF2F-430B-AD32-D8E9A72EA7BB}" type="slidenum">
              <a:rPr lang="en-US" smtClean="0"/>
              <a:t>15</a:t>
            </a:fld>
            <a:endParaRPr lang="en-US" dirty="0"/>
          </a:p>
        </p:txBody>
      </p:sp>
      <p:pic>
        <p:nvPicPr>
          <p:cNvPr id="3074" name="Picture 2" descr="https://imagesvc.timeincapp.com/v3/mm/image?url=http%3A%2F%2Ftimewellness.files.wordpress.com%2F2014%2F02%2Fnutrition-facts-label.jpg%3Fw%3D504&amp;w=688&amp;c=sc&amp;poi=face&amp;q=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8348" y="1573725"/>
            <a:ext cx="3885652" cy="423153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side by side comparison of nutrition fac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2" y="908720"/>
            <a:ext cx="5260170" cy="594928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txBox="1">
            <a:spLocks/>
          </p:cNvSpPr>
          <p:nvPr/>
        </p:nvSpPr>
        <p:spPr>
          <a:xfrm>
            <a:off x="557807" y="0"/>
            <a:ext cx="8028385" cy="1325563"/>
          </a:xfrm>
          <a:prstGeom prst="rect">
            <a:avLst/>
          </a:prstGeom>
        </p:spPr>
        <p:txBody>
          <a:bodyPr>
            <a:normAutofit/>
          </a:bodyPr>
          <a:lstStyle>
            <a:lvl1pPr algn="l" defTabSz="914400" rtl="0" eaLnBrk="1" latinLnBrk="0" hangingPunct="1">
              <a:lnSpc>
                <a:spcPct val="90000"/>
              </a:lnSpc>
              <a:spcBef>
                <a:spcPct val="0"/>
              </a:spcBef>
              <a:buNone/>
              <a:defRPr sz="4800" b="1" kern="1200">
                <a:solidFill>
                  <a:schemeClr val="tx1">
                    <a:lumMod val="85000"/>
                    <a:lumOff val="15000"/>
                  </a:schemeClr>
                </a:solidFill>
                <a:latin typeface="+mj-lt"/>
                <a:ea typeface="+mj-ea"/>
                <a:cs typeface="+mj-cs"/>
              </a:defRPr>
            </a:lvl1pPr>
          </a:lstStyle>
          <a:p>
            <a:pPr algn="ctr"/>
            <a:r>
              <a:rPr lang="en-US" b="0" dirty="0" smtClean="0">
                <a:latin typeface="Berlin Sans FB" panose="020E0602020502020306" pitchFamily="34" charset="0"/>
              </a:rPr>
              <a:t>Use food </a:t>
            </a:r>
            <a:r>
              <a:rPr lang="en-US" dirty="0" smtClean="0">
                <a:latin typeface="Berlin Sans FB" panose="020E0602020502020306" pitchFamily="34" charset="0"/>
              </a:rPr>
              <a:t>LABELS</a:t>
            </a:r>
            <a:endParaRPr lang="en-US" b="0" dirty="0">
              <a:latin typeface="Berlin Sans FB" panose="020E0602020502020306" pitchFamily="34" charset="0"/>
            </a:endParaRPr>
          </a:p>
        </p:txBody>
      </p:sp>
      <p:grpSp>
        <p:nvGrpSpPr>
          <p:cNvPr id="9" name="Group 8" descr="Blue 8 piece" title="Lego Brick"/>
          <p:cNvGrpSpPr/>
          <p:nvPr/>
        </p:nvGrpSpPr>
        <p:grpSpPr>
          <a:xfrm>
            <a:off x="5258348" y="5745782"/>
            <a:ext cx="2225558" cy="1112779"/>
            <a:chOff x="6443112" y="1867407"/>
            <a:chExt cx="2852928" cy="1426464"/>
          </a:xfrm>
        </p:grpSpPr>
        <p:sp>
          <p:nvSpPr>
            <p:cNvPr id="10" name="Freeform 9"/>
            <p:cNvSpPr/>
            <p:nvPr/>
          </p:nvSpPr>
          <p:spPr>
            <a:xfrm>
              <a:off x="6443112" y="1867407"/>
              <a:ext cx="2852928" cy="1426464"/>
            </a:xfrm>
            <a:custGeom>
              <a:avLst/>
              <a:gdLst>
                <a:gd name="connsiteX0" fmla="*/ 0 w 2852928"/>
                <a:gd name="connsiteY0" fmla="*/ 0 h 1426464"/>
                <a:gd name="connsiteX1" fmla="*/ 2139696 w 2852928"/>
                <a:gd name="connsiteY1" fmla="*/ 0 h 1426464"/>
                <a:gd name="connsiteX2" fmla="*/ 2852928 w 2852928"/>
                <a:gd name="connsiteY2" fmla="*/ 0 h 1426464"/>
                <a:gd name="connsiteX3" fmla="*/ 2852928 w 2852928"/>
                <a:gd name="connsiteY3" fmla="*/ 713232 h 1426464"/>
                <a:gd name="connsiteX4" fmla="*/ 2852928 w 2852928"/>
                <a:gd name="connsiteY4" fmla="*/ 1426464 h 1426464"/>
                <a:gd name="connsiteX5" fmla="*/ 2139696 w 2852928"/>
                <a:gd name="connsiteY5" fmla="*/ 1426464 h 1426464"/>
                <a:gd name="connsiteX6" fmla="*/ 0 w 2852928"/>
                <a:gd name="connsiteY6" fmla="*/ 1426464 h 1426464"/>
                <a:gd name="connsiteX0" fmla="*/ 0 w 2852928"/>
                <a:gd name="connsiteY0" fmla="*/ 0 h 1426464"/>
                <a:gd name="connsiteX1" fmla="*/ 2852928 w 2852928"/>
                <a:gd name="connsiteY1" fmla="*/ 0 h 1426464"/>
                <a:gd name="connsiteX2" fmla="*/ 2852928 w 2852928"/>
                <a:gd name="connsiteY2" fmla="*/ 713232 h 1426464"/>
                <a:gd name="connsiteX3" fmla="*/ 2852928 w 2852928"/>
                <a:gd name="connsiteY3" fmla="*/ 1426464 h 1426464"/>
                <a:gd name="connsiteX4" fmla="*/ 2139696 w 2852928"/>
                <a:gd name="connsiteY4" fmla="*/ 1426464 h 1426464"/>
                <a:gd name="connsiteX5" fmla="*/ 0 w 2852928"/>
                <a:gd name="connsiteY5" fmla="*/ 1426464 h 1426464"/>
                <a:gd name="connsiteX6" fmla="*/ 0 w 2852928"/>
                <a:gd name="connsiteY6" fmla="*/ 0 h 1426464"/>
                <a:gd name="connsiteX0" fmla="*/ 0 w 2852928"/>
                <a:gd name="connsiteY0" fmla="*/ 0 h 1426464"/>
                <a:gd name="connsiteX1" fmla="*/ 2852928 w 2852928"/>
                <a:gd name="connsiteY1" fmla="*/ 0 h 1426464"/>
                <a:gd name="connsiteX2" fmla="*/ 2852928 w 2852928"/>
                <a:gd name="connsiteY2" fmla="*/ 1426464 h 1426464"/>
                <a:gd name="connsiteX3" fmla="*/ 2139696 w 2852928"/>
                <a:gd name="connsiteY3" fmla="*/ 1426464 h 1426464"/>
                <a:gd name="connsiteX4" fmla="*/ 0 w 2852928"/>
                <a:gd name="connsiteY4" fmla="*/ 1426464 h 1426464"/>
                <a:gd name="connsiteX5" fmla="*/ 0 w 2852928"/>
                <a:gd name="connsiteY5" fmla="*/ 0 h 1426464"/>
                <a:gd name="connsiteX0" fmla="*/ 0 w 2852928"/>
                <a:gd name="connsiteY0" fmla="*/ 0 h 1426464"/>
                <a:gd name="connsiteX1" fmla="*/ 2852928 w 2852928"/>
                <a:gd name="connsiteY1" fmla="*/ 0 h 1426464"/>
                <a:gd name="connsiteX2" fmla="*/ 2852928 w 2852928"/>
                <a:gd name="connsiteY2" fmla="*/ 1426464 h 1426464"/>
                <a:gd name="connsiteX3" fmla="*/ 0 w 2852928"/>
                <a:gd name="connsiteY3" fmla="*/ 1426464 h 1426464"/>
                <a:gd name="connsiteX4" fmla="*/ 0 w 2852928"/>
                <a:gd name="connsiteY4" fmla="*/ 0 h 142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928" h="1426464">
                  <a:moveTo>
                    <a:pt x="0" y="0"/>
                  </a:moveTo>
                  <a:lnTo>
                    <a:pt x="2852928" y="0"/>
                  </a:lnTo>
                  <a:lnTo>
                    <a:pt x="2852928" y="1426464"/>
                  </a:lnTo>
                  <a:lnTo>
                    <a:pt x="0" y="1426464"/>
                  </a:lnTo>
                  <a:lnTo>
                    <a:pt x="0" y="0"/>
                  </a:lnTo>
                  <a:close/>
                </a:path>
              </a:pathLst>
            </a:cu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6571128" y="1995423"/>
              <a:ext cx="457200" cy="457200"/>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Moon 11"/>
            <p:cNvSpPr/>
            <p:nvPr/>
          </p:nvSpPr>
          <p:spPr>
            <a:xfrm>
              <a:off x="6571128" y="1995423"/>
              <a:ext cx="228600" cy="457200"/>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7284360" y="1995423"/>
              <a:ext cx="457200" cy="457200"/>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Moon 13"/>
            <p:cNvSpPr/>
            <p:nvPr/>
          </p:nvSpPr>
          <p:spPr>
            <a:xfrm>
              <a:off x="7284360" y="1995423"/>
              <a:ext cx="228600" cy="457200"/>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7997592" y="1995423"/>
              <a:ext cx="457200" cy="457200"/>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Moon 15"/>
            <p:cNvSpPr/>
            <p:nvPr/>
          </p:nvSpPr>
          <p:spPr>
            <a:xfrm>
              <a:off x="7997592" y="1995423"/>
              <a:ext cx="228600" cy="457200"/>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6571128" y="2708655"/>
              <a:ext cx="457200" cy="457200"/>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Moon 17"/>
            <p:cNvSpPr/>
            <p:nvPr/>
          </p:nvSpPr>
          <p:spPr>
            <a:xfrm>
              <a:off x="6571128" y="2708655"/>
              <a:ext cx="228600" cy="457200"/>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7284360" y="2708655"/>
              <a:ext cx="457200" cy="457200"/>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Moon 19"/>
            <p:cNvSpPr/>
            <p:nvPr/>
          </p:nvSpPr>
          <p:spPr>
            <a:xfrm>
              <a:off x="7284360" y="2708655"/>
              <a:ext cx="228600" cy="457200"/>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7997592" y="2708655"/>
              <a:ext cx="457200" cy="457200"/>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Moon 21"/>
            <p:cNvSpPr/>
            <p:nvPr/>
          </p:nvSpPr>
          <p:spPr>
            <a:xfrm>
              <a:off x="7997592" y="2708655"/>
              <a:ext cx="228600" cy="457200"/>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8710824" y="2708655"/>
              <a:ext cx="457200" cy="457200"/>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Moon 23"/>
            <p:cNvSpPr/>
            <p:nvPr/>
          </p:nvSpPr>
          <p:spPr>
            <a:xfrm>
              <a:off x="8710824" y="2708655"/>
              <a:ext cx="228600" cy="457200"/>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8710824" y="1995423"/>
              <a:ext cx="457200" cy="457200"/>
            </a:xfrm>
            <a:prstGeom prst="ellipse">
              <a:avLst/>
            </a:prstGeom>
            <a:gradFill flip="none" rotWithShape="1">
              <a:gsLst>
                <a:gs pos="0">
                  <a:srgbClr val="0056A8"/>
                </a:gs>
                <a:gs pos="44000">
                  <a:srgbClr val="0056A8"/>
                </a:gs>
                <a:gs pos="92000">
                  <a:srgbClr val="0D86FF"/>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Moon 25"/>
            <p:cNvSpPr/>
            <p:nvPr/>
          </p:nvSpPr>
          <p:spPr>
            <a:xfrm>
              <a:off x="8710824" y="1995423"/>
              <a:ext cx="228600" cy="457200"/>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7" name="Group 46" descr="Red 4 piece" title="Lego Brick"/>
          <p:cNvGrpSpPr/>
          <p:nvPr/>
        </p:nvGrpSpPr>
        <p:grpSpPr>
          <a:xfrm>
            <a:off x="7452320" y="5745782"/>
            <a:ext cx="1112779" cy="1112779"/>
            <a:chOff x="1225226" y="1867407"/>
            <a:chExt cx="1426464" cy="1426464"/>
          </a:xfrm>
        </p:grpSpPr>
        <p:sp>
          <p:nvSpPr>
            <p:cNvPr id="48" name="Freeform 47"/>
            <p:cNvSpPr/>
            <p:nvPr/>
          </p:nvSpPr>
          <p:spPr>
            <a:xfrm>
              <a:off x="1225226" y="1867407"/>
              <a:ext cx="1426464" cy="1426464"/>
            </a:xfrm>
            <a:custGeom>
              <a:avLst/>
              <a:gdLst>
                <a:gd name="connsiteX0" fmla="*/ 0 w 1426464"/>
                <a:gd name="connsiteY0" fmla="*/ 0 h 1426464"/>
                <a:gd name="connsiteX1" fmla="*/ 713232 w 1426464"/>
                <a:gd name="connsiteY1" fmla="*/ 0 h 1426464"/>
                <a:gd name="connsiteX2" fmla="*/ 1426464 w 1426464"/>
                <a:gd name="connsiteY2" fmla="*/ 0 h 1426464"/>
                <a:gd name="connsiteX3" fmla="*/ 1426464 w 1426464"/>
                <a:gd name="connsiteY3" fmla="*/ 713232 h 1426464"/>
                <a:gd name="connsiteX4" fmla="*/ 1426464 w 1426464"/>
                <a:gd name="connsiteY4" fmla="*/ 1426464 h 1426464"/>
                <a:gd name="connsiteX5" fmla="*/ 713232 w 1426464"/>
                <a:gd name="connsiteY5" fmla="*/ 1426464 h 1426464"/>
                <a:gd name="connsiteX6" fmla="*/ 0 w 1426464"/>
                <a:gd name="connsiteY6" fmla="*/ 1426464 h 1426464"/>
                <a:gd name="connsiteX7" fmla="*/ 0 w 1426464"/>
                <a:gd name="connsiteY7" fmla="*/ 713232 h 142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6464" h="1426464">
                  <a:moveTo>
                    <a:pt x="0" y="0"/>
                  </a:moveTo>
                  <a:lnTo>
                    <a:pt x="713232" y="0"/>
                  </a:lnTo>
                  <a:lnTo>
                    <a:pt x="1426464" y="0"/>
                  </a:lnTo>
                  <a:lnTo>
                    <a:pt x="1426464" y="713232"/>
                  </a:lnTo>
                  <a:lnTo>
                    <a:pt x="1426464" y="1426464"/>
                  </a:lnTo>
                  <a:lnTo>
                    <a:pt x="713232" y="1426464"/>
                  </a:lnTo>
                  <a:lnTo>
                    <a:pt x="0" y="1426464"/>
                  </a:lnTo>
                  <a:lnTo>
                    <a:pt x="0" y="713232"/>
                  </a:lnTo>
                  <a:close/>
                </a:path>
              </a:pathLst>
            </a:cu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p:cNvSpPr/>
            <p:nvPr/>
          </p:nvSpPr>
          <p:spPr>
            <a:xfrm>
              <a:off x="1353242" y="1995423"/>
              <a:ext cx="457200" cy="457200"/>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Moon 49"/>
            <p:cNvSpPr/>
            <p:nvPr/>
          </p:nvSpPr>
          <p:spPr>
            <a:xfrm>
              <a:off x="1353242" y="1995423"/>
              <a:ext cx="228600" cy="457200"/>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p:cNvSpPr/>
            <p:nvPr/>
          </p:nvSpPr>
          <p:spPr>
            <a:xfrm>
              <a:off x="2066474" y="1995423"/>
              <a:ext cx="457200" cy="457200"/>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Moon 51"/>
            <p:cNvSpPr/>
            <p:nvPr/>
          </p:nvSpPr>
          <p:spPr>
            <a:xfrm>
              <a:off x="2066474" y="1995423"/>
              <a:ext cx="228600" cy="457200"/>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p:cNvSpPr/>
            <p:nvPr/>
          </p:nvSpPr>
          <p:spPr>
            <a:xfrm>
              <a:off x="1353242" y="2708655"/>
              <a:ext cx="457200" cy="457200"/>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Moon 53"/>
            <p:cNvSpPr/>
            <p:nvPr/>
          </p:nvSpPr>
          <p:spPr>
            <a:xfrm>
              <a:off x="1353242" y="2708655"/>
              <a:ext cx="228600" cy="457200"/>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p:cNvSpPr/>
            <p:nvPr/>
          </p:nvSpPr>
          <p:spPr>
            <a:xfrm>
              <a:off x="2066474" y="2708655"/>
              <a:ext cx="457200" cy="457200"/>
            </a:xfrm>
            <a:prstGeom prst="ellipse">
              <a:avLst/>
            </a:prstGeom>
            <a:gradFill flip="none" rotWithShape="1">
              <a:gsLst>
                <a:gs pos="0">
                  <a:srgbClr val="ED331A"/>
                </a:gs>
                <a:gs pos="44000">
                  <a:srgbClr val="ED331A"/>
                </a:gs>
                <a:gs pos="92000">
                  <a:srgbClr val="F48070"/>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Moon 55"/>
            <p:cNvSpPr/>
            <p:nvPr/>
          </p:nvSpPr>
          <p:spPr>
            <a:xfrm>
              <a:off x="2066474" y="2708655"/>
              <a:ext cx="228600" cy="457200"/>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descr="Green  2 piece" title="Lego Brick "/>
          <p:cNvGrpSpPr/>
          <p:nvPr/>
        </p:nvGrpSpPr>
        <p:grpSpPr>
          <a:xfrm rot="16200000">
            <a:off x="8291053" y="6005612"/>
            <a:ext cx="1112779" cy="593119"/>
            <a:chOff x="1938458" y="842136"/>
            <a:chExt cx="1426464" cy="713232"/>
          </a:xfrm>
        </p:grpSpPr>
        <p:sp>
          <p:nvSpPr>
            <p:cNvPr id="58" name="Freeform 57"/>
            <p:cNvSpPr/>
            <p:nvPr/>
          </p:nvSpPr>
          <p:spPr>
            <a:xfrm>
              <a:off x="1938458" y="842136"/>
              <a:ext cx="1426464" cy="713232"/>
            </a:xfrm>
            <a:custGeom>
              <a:avLst/>
              <a:gdLst>
                <a:gd name="connsiteX0" fmla="*/ 0 w 1426464"/>
                <a:gd name="connsiteY0" fmla="*/ 0 h 713232"/>
                <a:gd name="connsiteX1" fmla="*/ 713232 w 1426464"/>
                <a:gd name="connsiteY1" fmla="*/ 0 h 713232"/>
                <a:gd name="connsiteX2" fmla="*/ 1426464 w 1426464"/>
                <a:gd name="connsiteY2" fmla="*/ 0 h 713232"/>
                <a:gd name="connsiteX3" fmla="*/ 1426464 w 1426464"/>
                <a:gd name="connsiteY3" fmla="*/ 713232 h 713232"/>
                <a:gd name="connsiteX4" fmla="*/ 713232 w 1426464"/>
                <a:gd name="connsiteY4" fmla="*/ 713232 h 713232"/>
                <a:gd name="connsiteX5" fmla="*/ 0 w 1426464"/>
                <a:gd name="connsiteY5" fmla="*/ 713232 h 713232"/>
                <a:gd name="connsiteX0" fmla="*/ 0 w 1426464"/>
                <a:gd name="connsiteY0" fmla="*/ 0 h 713232"/>
                <a:gd name="connsiteX1" fmla="*/ 1426464 w 1426464"/>
                <a:gd name="connsiteY1" fmla="*/ 0 h 713232"/>
                <a:gd name="connsiteX2" fmla="*/ 1426464 w 1426464"/>
                <a:gd name="connsiteY2" fmla="*/ 713232 h 713232"/>
                <a:gd name="connsiteX3" fmla="*/ 713232 w 1426464"/>
                <a:gd name="connsiteY3" fmla="*/ 713232 h 713232"/>
                <a:gd name="connsiteX4" fmla="*/ 0 w 1426464"/>
                <a:gd name="connsiteY4" fmla="*/ 713232 h 713232"/>
                <a:gd name="connsiteX5" fmla="*/ 0 w 1426464"/>
                <a:gd name="connsiteY5" fmla="*/ 0 h 713232"/>
                <a:gd name="connsiteX0" fmla="*/ 0 w 1426464"/>
                <a:gd name="connsiteY0" fmla="*/ 0 h 713232"/>
                <a:gd name="connsiteX1" fmla="*/ 1426464 w 1426464"/>
                <a:gd name="connsiteY1" fmla="*/ 0 h 713232"/>
                <a:gd name="connsiteX2" fmla="*/ 1426464 w 1426464"/>
                <a:gd name="connsiteY2" fmla="*/ 713232 h 713232"/>
                <a:gd name="connsiteX3" fmla="*/ 0 w 1426464"/>
                <a:gd name="connsiteY3" fmla="*/ 713232 h 713232"/>
                <a:gd name="connsiteX4" fmla="*/ 0 w 1426464"/>
                <a:gd name="connsiteY4" fmla="*/ 0 h 713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6464" h="713232">
                  <a:moveTo>
                    <a:pt x="0" y="0"/>
                  </a:moveTo>
                  <a:lnTo>
                    <a:pt x="1426464" y="0"/>
                  </a:lnTo>
                  <a:lnTo>
                    <a:pt x="1426464" y="713232"/>
                  </a:lnTo>
                  <a:lnTo>
                    <a:pt x="0" y="713232"/>
                  </a:lnTo>
                  <a:lnTo>
                    <a:pt x="0" y="0"/>
                  </a:lnTo>
                  <a:close/>
                </a:path>
              </a:pathLst>
            </a:custGeom>
            <a:solidFill>
              <a:srgbClr val="12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p:nvPr/>
          </p:nvSpPr>
          <p:spPr>
            <a:xfrm>
              <a:off x="2066474" y="970152"/>
              <a:ext cx="457200" cy="457200"/>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Moon 59"/>
            <p:cNvSpPr/>
            <p:nvPr/>
          </p:nvSpPr>
          <p:spPr>
            <a:xfrm>
              <a:off x="2066474" y="970152"/>
              <a:ext cx="228600" cy="457200"/>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p:cNvSpPr/>
            <p:nvPr/>
          </p:nvSpPr>
          <p:spPr>
            <a:xfrm>
              <a:off x="2779706" y="970152"/>
              <a:ext cx="457200" cy="457200"/>
            </a:xfrm>
            <a:prstGeom prst="ellipse">
              <a:avLst/>
            </a:prstGeom>
            <a:gradFill flip="none" rotWithShape="1">
              <a:gsLst>
                <a:gs pos="0">
                  <a:srgbClr val="129240"/>
                </a:gs>
                <a:gs pos="44000">
                  <a:srgbClr val="129240"/>
                </a:gs>
                <a:gs pos="92000">
                  <a:srgbClr val="18C255"/>
                </a:gs>
              </a:gsLst>
              <a:path path="circle">
                <a:fillToRect l="100000" t="100000"/>
              </a:path>
              <a:tileRect r="-100000" b="-100000"/>
            </a:gradFill>
            <a:ln>
              <a:noFill/>
            </a:ln>
            <a:effectLst>
              <a:outerShdw blurRad="50800" dist="50800" dir="3000000" algn="ctr" rotWithShape="0">
                <a:schemeClr val="tx1">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Moon 61"/>
            <p:cNvSpPr/>
            <p:nvPr/>
          </p:nvSpPr>
          <p:spPr>
            <a:xfrm>
              <a:off x="2779706" y="970152"/>
              <a:ext cx="228600" cy="457200"/>
            </a:xfrm>
            <a:prstGeom prst="moon">
              <a:avLst>
                <a:gd name="adj" fmla="val 9266"/>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Rectangle 1" descr="Light Blue space holder" title="Filler box"/>
          <p:cNvSpPr/>
          <p:nvPr/>
        </p:nvSpPr>
        <p:spPr>
          <a:xfrm>
            <a:off x="5258348" y="908720"/>
            <a:ext cx="3885652" cy="665005"/>
          </a:xfrm>
          <a:prstGeom prst="rect">
            <a:avLst/>
          </a:prstGeom>
          <a:solidFill>
            <a:srgbClr val="77C5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7221178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vert="horz" lIns="91440" tIns="45720" rIns="91440" bIns="45720" rtlCol="0" anchor="ctr"/>
          <a:lstStyle/>
          <a:p>
            <a:fld id="{FA3EE389-E41A-49AC-9975-3D3899FF737D}" type="slidenum">
              <a:rPr lang="en-US"/>
              <a:pPr/>
              <a:t>16</a:t>
            </a:fld>
            <a:endParaRPr lang="en-US" dirty="0"/>
          </a:p>
        </p:txBody>
      </p:sp>
      <p:pic>
        <p:nvPicPr>
          <p:cNvPr id="6146" name="Picture 2" descr="Image result for serving size changes"/>
          <p:cNvPicPr>
            <a:picLocks noChangeAspect="1" noChangeArrowheads="1"/>
          </p:cNvPicPr>
          <p:nvPr/>
        </p:nvPicPr>
        <p:blipFill rotWithShape="1">
          <a:blip r:embed="rId3">
            <a:extLst>
              <a:ext uri="{28A0092B-C50C-407E-A947-70E740481C1C}">
                <a14:useLocalDpi xmlns:a14="http://schemas.microsoft.com/office/drawing/2010/main" val="0"/>
              </a:ext>
            </a:extLst>
          </a:blip>
          <a:srcRect b="51643"/>
          <a:stretch/>
        </p:blipFill>
        <p:spPr bwMode="auto">
          <a:xfrm>
            <a:off x="755576" y="1484784"/>
            <a:ext cx="7759774" cy="48691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ackaging affects serving size graphic" title="USDA Serving size "/>
          <p:cNvPicPr preferRelativeResize="0">
            <a:picLocks/>
          </p:cNvPicPr>
          <p:nvPr/>
        </p:nvPicPr>
        <p:blipFill>
          <a:blip r:embed="rId4"/>
          <a:stretch>
            <a:fillRect/>
          </a:stretch>
        </p:blipFill>
        <p:spPr>
          <a:xfrm>
            <a:off x="755576" y="1480191"/>
            <a:ext cx="7759774" cy="4873752"/>
          </a:xfrm>
          <a:prstGeom prst="rect">
            <a:avLst/>
          </a:prstGeom>
        </p:spPr>
      </p:pic>
      <p:sp>
        <p:nvSpPr>
          <p:cNvPr id="12" name="Title 3"/>
          <p:cNvSpPr txBox="1">
            <a:spLocks/>
          </p:cNvSpPr>
          <p:nvPr/>
        </p:nvSpPr>
        <p:spPr>
          <a:xfrm>
            <a:off x="557807" y="0"/>
            <a:ext cx="8028385" cy="1325563"/>
          </a:xfrm>
          <a:prstGeom prst="rect">
            <a:avLst/>
          </a:prstGeom>
        </p:spPr>
        <p:txBody>
          <a:bodyPr>
            <a:normAutofit/>
          </a:bodyPr>
          <a:lstStyle>
            <a:lvl1pPr algn="l" defTabSz="914400" rtl="0" eaLnBrk="1" latinLnBrk="0" hangingPunct="1">
              <a:lnSpc>
                <a:spcPct val="90000"/>
              </a:lnSpc>
              <a:spcBef>
                <a:spcPct val="0"/>
              </a:spcBef>
              <a:buNone/>
              <a:defRPr sz="4800" b="1" kern="1200">
                <a:solidFill>
                  <a:schemeClr val="tx1">
                    <a:lumMod val="85000"/>
                    <a:lumOff val="15000"/>
                  </a:schemeClr>
                </a:solidFill>
                <a:latin typeface="+mj-lt"/>
                <a:ea typeface="+mj-ea"/>
                <a:cs typeface="+mj-cs"/>
              </a:defRPr>
            </a:lvl1pPr>
          </a:lstStyle>
          <a:p>
            <a:pPr algn="ctr"/>
            <a:r>
              <a:rPr lang="en-US" b="0" dirty="0" smtClean="0">
                <a:latin typeface="Berlin Sans FB" panose="020E0602020502020306" pitchFamily="34" charset="0"/>
              </a:rPr>
              <a:t>Serving size </a:t>
            </a:r>
            <a:r>
              <a:rPr lang="en-US" dirty="0" smtClean="0">
                <a:latin typeface="Berlin Sans FB" panose="020E0602020502020306" pitchFamily="34" charset="0"/>
              </a:rPr>
              <a:t>REFRESH</a:t>
            </a:r>
            <a:endParaRPr lang="en-US" dirty="0">
              <a:latin typeface="Berlin Sans FB" panose="020E0602020502020306" pitchFamily="34" charset="0"/>
            </a:endParaRPr>
          </a:p>
        </p:txBody>
      </p:sp>
    </p:spTree>
    <p:extLst>
      <p:ext uri="{BB962C8B-B14F-4D97-AF65-F5344CB8AC3E}">
        <p14:creationId xmlns:p14="http://schemas.microsoft.com/office/powerpoint/2010/main" val="411718205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D842041-FF2F-430B-AD32-D8E9A72EA7BB}" type="slidenum">
              <a:rPr lang="en-US" smtClean="0"/>
              <a:t>17</a:t>
            </a:fld>
            <a:endParaRPr lang="en-US" dirty="0"/>
          </a:p>
        </p:txBody>
      </p:sp>
      <p:sp>
        <p:nvSpPr>
          <p:cNvPr id="8" name="Title 3"/>
          <p:cNvSpPr txBox="1">
            <a:spLocks/>
          </p:cNvSpPr>
          <p:nvPr/>
        </p:nvSpPr>
        <p:spPr>
          <a:xfrm>
            <a:off x="557807" y="476672"/>
            <a:ext cx="8028385" cy="1325563"/>
          </a:xfrm>
          <a:prstGeom prst="rect">
            <a:avLst/>
          </a:prstGeom>
        </p:spPr>
        <p:txBody>
          <a:bodyPr>
            <a:normAutofit/>
          </a:bodyPr>
          <a:lstStyle>
            <a:lvl1pPr algn="l" defTabSz="914400" rtl="0" eaLnBrk="1" latinLnBrk="0" hangingPunct="1">
              <a:lnSpc>
                <a:spcPct val="90000"/>
              </a:lnSpc>
              <a:spcBef>
                <a:spcPct val="0"/>
              </a:spcBef>
              <a:buNone/>
              <a:defRPr sz="4800" b="1" kern="1200">
                <a:solidFill>
                  <a:schemeClr val="tx1">
                    <a:lumMod val="85000"/>
                    <a:lumOff val="15000"/>
                  </a:schemeClr>
                </a:solidFill>
                <a:latin typeface="+mj-lt"/>
                <a:ea typeface="+mj-ea"/>
                <a:cs typeface="+mj-cs"/>
              </a:defRPr>
            </a:lvl1pPr>
          </a:lstStyle>
          <a:p>
            <a:pPr algn="ctr"/>
            <a:r>
              <a:rPr lang="en-US" b="0" dirty="0" smtClean="0">
                <a:latin typeface="Berlin Sans FB" panose="020E0602020502020306" pitchFamily="34" charset="0"/>
              </a:rPr>
              <a:t>YOUR </a:t>
            </a:r>
            <a:r>
              <a:rPr lang="en-US" dirty="0" smtClean="0">
                <a:latin typeface="Berlin Sans FB" panose="020E0602020502020306" pitchFamily="34" charset="0"/>
              </a:rPr>
              <a:t>PLATE</a:t>
            </a:r>
            <a:r>
              <a:rPr lang="en-US" b="0" dirty="0" smtClean="0">
                <a:latin typeface="Berlin Sans FB" panose="020E0602020502020306" pitchFamily="34" charset="0"/>
              </a:rPr>
              <a:t>, YOUR </a:t>
            </a:r>
            <a:r>
              <a:rPr lang="en-US" dirty="0" smtClean="0">
                <a:latin typeface="Berlin Sans FB" panose="020E0602020502020306" pitchFamily="34" charset="0"/>
              </a:rPr>
              <a:t>WAY</a:t>
            </a:r>
            <a:endParaRPr lang="en-US" dirty="0">
              <a:latin typeface="Berlin Sans FB" panose="020E0602020502020306" pitchFamily="34" charset="0"/>
            </a:endParaRPr>
          </a:p>
        </p:txBody>
      </p:sp>
      <p:pic>
        <p:nvPicPr>
          <p:cNvPr id="8194" name="Picture 2" descr="Image result for my plate"/>
          <p:cNvPicPr>
            <a:picLocks noChangeAspect="1" noChangeArrowheads="1"/>
          </p:cNvPicPr>
          <p:nvPr/>
        </p:nvPicPr>
        <p:blipFill rotWithShape="1">
          <a:blip r:embed="rId3">
            <a:extLst>
              <a:ext uri="{28A0092B-C50C-407E-A947-70E740481C1C}">
                <a14:useLocalDpi xmlns:a14="http://schemas.microsoft.com/office/drawing/2010/main" val="0"/>
              </a:ext>
            </a:extLst>
          </a:blip>
          <a:srcRect l="3030" t="21477" r="3039" b="2749"/>
          <a:stretch/>
        </p:blipFill>
        <p:spPr bwMode="auto">
          <a:xfrm>
            <a:off x="1014652" y="1490348"/>
            <a:ext cx="7222585" cy="45070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55576" y="5229200"/>
            <a:ext cx="7704856"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1885797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D842041-FF2F-430B-AD32-D8E9A72EA7BB}" type="slidenum">
              <a:rPr lang="en-US" smtClean="0"/>
              <a:t>18</a:t>
            </a:fld>
            <a:endParaRPr lang="en-US" dirty="0"/>
          </a:p>
        </p:txBody>
      </p:sp>
      <p:pic>
        <p:nvPicPr>
          <p:cNvPr id="5122" name="Picture 2" descr="Image result for lego vegetab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988840"/>
            <a:ext cx="4608512" cy="44644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0" name="Title 3"/>
          <p:cNvSpPr txBox="1">
            <a:spLocks/>
          </p:cNvSpPr>
          <p:nvPr/>
        </p:nvSpPr>
        <p:spPr>
          <a:xfrm>
            <a:off x="490913" y="0"/>
            <a:ext cx="8028385" cy="2564904"/>
          </a:xfrm>
          <a:prstGeom prst="rect">
            <a:avLst/>
          </a:prstGeom>
        </p:spPr>
        <p:txBody>
          <a:bodyPr>
            <a:normAutofit/>
          </a:bodyPr>
          <a:lstStyle>
            <a:lvl1pPr algn="l" defTabSz="914400" rtl="0" eaLnBrk="1" latinLnBrk="0" hangingPunct="1">
              <a:lnSpc>
                <a:spcPct val="90000"/>
              </a:lnSpc>
              <a:spcBef>
                <a:spcPct val="0"/>
              </a:spcBef>
              <a:buNone/>
              <a:defRPr sz="4800" b="1" kern="1200">
                <a:solidFill>
                  <a:schemeClr val="tx1">
                    <a:lumMod val="85000"/>
                    <a:lumOff val="15000"/>
                  </a:schemeClr>
                </a:solidFill>
                <a:latin typeface="+mj-lt"/>
                <a:ea typeface="+mj-ea"/>
                <a:cs typeface="+mj-cs"/>
              </a:defRPr>
            </a:lvl1pPr>
          </a:lstStyle>
          <a:p>
            <a:pPr algn="ctr"/>
            <a:r>
              <a:rPr lang="en-US" b="0" dirty="0" smtClean="0">
                <a:latin typeface="Berlin Sans FB" panose="020E0602020502020306" pitchFamily="34" charset="0"/>
              </a:rPr>
              <a:t>Half a plate of </a:t>
            </a:r>
          </a:p>
          <a:p>
            <a:pPr algn="ctr"/>
            <a:r>
              <a:rPr lang="en-US" dirty="0" smtClean="0">
                <a:latin typeface="Berlin Sans FB" panose="020E0602020502020306" pitchFamily="34" charset="0"/>
              </a:rPr>
              <a:t>VEGETABLES &amp; FRUIT </a:t>
            </a:r>
          </a:p>
        </p:txBody>
      </p:sp>
      <p:grpSp>
        <p:nvGrpSpPr>
          <p:cNvPr id="34" name="Group 33" descr="Why" title="Why Text"/>
          <p:cNvGrpSpPr/>
          <p:nvPr/>
        </p:nvGrpSpPr>
        <p:grpSpPr>
          <a:xfrm>
            <a:off x="5682975" y="1556792"/>
            <a:ext cx="3335737" cy="2669509"/>
            <a:chOff x="6443112" y="1867407"/>
            <a:chExt cx="2852928" cy="1426464"/>
          </a:xfrm>
          <a:solidFill>
            <a:srgbClr val="12903F"/>
          </a:solidFill>
        </p:grpSpPr>
        <p:sp>
          <p:nvSpPr>
            <p:cNvPr id="35" name="Freeform 34"/>
            <p:cNvSpPr/>
            <p:nvPr/>
          </p:nvSpPr>
          <p:spPr>
            <a:xfrm>
              <a:off x="6443112" y="1867407"/>
              <a:ext cx="2852928" cy="1426464"/>
            </a:xfrm>
            <a:custGeom>
              <a:avLst/>
              <a:gdLst>
                <a:gd name="connsiteX0" fmla="*/ 0 w 2852928"/>
                <a:gd name="connsiteY0" fmla="*/ 0 h 1426464"/>
                <a:gd name="connsiteX1" fmla="*/ 2139696 w 2852928"/>
                <a:gd name="connsiteY1" fmla="*/ 0 h 1426464"/>
                <a:gd name="connsiteX2" fmla="*/ 2852928 w 2852928"/>
                <a:gd name="connsiteY2" fmla="*/ 0 h 1426464"/>
                <a:gd name="connsiteX3" fmla="*/ 2852928 w 2852928"/>
                <a:gd name="connsiteY3" fmla="*/ 713232 h 1426464"/>
                <a:gd name="connsiteX4" fmla="*/ 2852928 w 2852928"/>
                <a:gd name="connsiteY4" fmla="*/ 1426464 h 1426464"/>
                <a:gd name="connsiteX5" fmla="*/ 2139696 w 2852928"/>
                <a:gd name="connsiteY5" fmla="*/ 1426464 h 1426464"/>
                <a:gd name="connsiteX6" fmla="*/ 0 w 2852928"/>
                <a:gd name="connsiteY6" fmla="*/ 1426464 h 1426464"/>
                <a:gd name="connsiteX0" fmla="*/ 0 w 2852928"/>
                <a:gd name="connsiteY0" fmla="*/ 0 h 1426464"/>
                <a:gd name="connsiteX1" fmla="*/ 2852928 w 2852928"/>
                <a:gd name="connsiteY1" fmla="*/ 0 h 1426464"/>
                <a:gd name="connsiteX2" fmla="*/ 2852928 w 2852928"/>
                <a:gd name="connsiteY2" fmla="*/ 713232 h 1426464"/>
                <a:gd name="connsiteX3" fmla="*/ 2852928 w 2852928"/>
                <a:gd name="connsiteY3" fmla="*/ 1426464 h 1426464"/>
                <a:gd name="connsiteX4" fmla="*/ 2139696 w 2852928"/>
                <a:gd name="connsiteY4" fmla="*/ 1426464 h 1426464"/>
                <a:gd name="connsiteX5" fmla="*/ 0 w 2852928"/>
                <a:gd name="connsiteY5" fmla="*/ 1426464 h 1426464"/>
                <a:gd name="connsiteX6" fmla="*/ 0 w 2852928"/>
                <a:gd name="connsiteY6" fmla="*/ 0 h 1426464"/>
                <a:gd name="connsiteX0" fmla="*/ 0 w 2852928"/>
                <a:gd name="connsiteY0" fmla="*/ 0 h 1426464"/>
                <a:gd name="connsiteX1" fmla="*/ 2852928 w 2852928"/>
                <a:gd name="connsiteY1" fmla="*/ 0 h 1426464"/>
                <a:gd name="connsiteX2" fmla="*/ 2852928 w 2852928"/>
                <a:gd name="connsiteY2" fmla="*/ 1426464 h 1426464"/>
                <a:gd name="connsiteX3" fmla="*/ 2139696 w 2852928"/>
                <a:gd name="connsiteY3" fmla="*/ 1426464 h 1426464"/>
                <a:gd name="connsiteX4" fmla="*/ 0 w 2852928"/>
                <a:gd name="connsiteY4" fmla="*/ 1426464 h 1426464"/>
                <a:gd name="connsiteX5" fmla="*/ 0 w 2852928"/>
                <a:gd name="connsiteY5" fmla="*/ 0 h 1426464"/>
                <a:gd name="connsiteX0" fmla="*/ 0 w 2852928"/>
                <a:gd name="connsiteY0" fmla="*/ 0 h 1426464"/>
                <a:gd name="connsiteX1" fmla="*/ 2852928 w 2852928"/>
                <a:gd name="connsiteY1" fmla="*/ 0 h 1426464"/>
                <a:gd name="connsiteX2" fmla="*/ 2852928 w 2852928"/>
                <a:gd name="connsiteY2" fmla="*/ 1426464 h 1426464"/>
                <a:gd name="connsiteX3" fmla="*/ 0 w 2852928"/>
                <a:gd name="connsiteY3" fmla="*/ 1426464 h 1426464"/>
                <a:gd name="connsiteX4" fmla="*/ 0 w 2852928"/>
                <a:gd name="connsiteY4" fmla="*/ 0 h 142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928" h="1426464">
                  <a:moveTo>
                    <a:pt x="0" y="0"/>
                  </a:moveTo>
                  <a:lnTo>
                    <a:pt x="2852928" y="0"/>
                  </a:lnTo>
                  <a:lnTo>
                    <a:pt x="2852928" y="1426464"/>
                  </a:lnTo>
                  <a:lnTo>
                    <a:pt x="0" y="142646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Moon 36"/>
            <p:cNvSpPr/>
            <p:nvPr/>
          </p:nvSpPr>
          <p:spPr>
            <a:xfrm>
              <a:off x="6571128" y="1995423"/>
              <a:ext cx="228600" cy="457200"/>
            </a:xfrm>
            <a:prstGeom prst="moon">
              <a:avLst>
                <a:gd name="adj" fmla="val 926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Moon 38"/>
            <p:cNvSpPr/>
            <p:nvPr/>
          </p:nvSpPr>
          <p:spPr>
            <a:xfrm>
              <a:off x="7284360" y="1995423"/>
              <a:ext cx="228600" cy="457200"/>
            </a:xfrm>
            <a:prstGeom prst="moon">
              <a:avLst>
                <a:gd name="adj" fmla="val 926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Moon 40"/>
            <p:cNvSpPr/>
            <p:nvPr/>
          </p:nvSpPr>
          <p:spPr>
            <a:xfrm>
              <a:off x="7997592" y="1995423"/>
              <a:ext cx="228600" cy="457200"/>
            </a:xfrm>
            <a:prstGeom prst="moon">
              <a:avLst>
                <a:gd name="adj" fmla="val 926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Moon 42"/>
            <p:cNvSpPr/>
            <p:nvPr/>
          </p:nvSpPr>
          <p:spPr>
            <a:xfrm>
              <a:off x="6571128" y="2708655"/>
              <a:ext cx="228600" cy="457200"/>
            </a:xfrm>
            <a:prstGeom prst="moon">
              <a:avLst>
                <a:gd name="adj" fmla="val 926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Moon 44"/>
            <p:cNvSpPr/>
            <p:nvPr/>
          </p:nvSpPr>
          <p:spPr>
            <a:xfrm>
              <a:off x="7284360" y="2708655"/>
              <a:ext cx="228600" cy="457200"/>
            </a:xfrm>
            <a:prstGeom prst="moon">
              <a:avLst>
                <a:gd name="adj" fmla="val 926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Moon 46"/>
            <p:cNvSpPr/>
            <p:nvPr/>
          </p:nvSpPr>
          <p:spPr>
            <a:xfrm>
              <a:off x="7997592" y="2708655"/>
              <a:ext cx="228600" cy="457200"/>
            </a:xfrm>
            <a:prstGeom prst="moon">
              <a:avLst>
                <a:gd name="adj" fmla="val 926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Moon 48"/>
            <p:cNvSpPr/>
            <p:nvPr/>
          </p:nvSpPr>
          <p:spPr>
            <a:xfrm>
              <a:off x="8710824" y="2708655"/>
              <a:ext cx="228600" cy="457200"/>
            </a:xfrm>
            <a:prstGeom prst="moon">
              <a:avLst>
                <a:gd name="adj" fmla="val 926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Moon 50"/>
            <p:cNvSpPr/>
            <p:nvPr/>
          </p:nvSpPr>
          <p:spPr>
            <a:xfrm>
              <a:off x="8710824" y="1995423"/>
              <a:ext cx="228600" cy="457200"/>
            </a:xfrm>
            <a:prstGeom prst="moon">
              <a:avLst>
                <a:gd name="adj" fmla="val 926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p:cNvSpPr txBox="1"/>
          <p:nvPr/>
        </p:nvSpPr>
        <p:spPr>
          <a:xfrm>
            <a:off x="6905752" y="6611779"/>
            <a:ext cx="2225558" cy="246221"/>
          </a:xfrm>
          <a:prstGeom prst="rect">
            <a:avLst/>
          </a:prstGeom>
          <a:noFill/>
        </p:spPr>
        <p:txBody>
          <a:bodyPr wrap="square" rtlCol="0">
            <a:spAutoFit/>
          </a:bodyPr>
          <a:lstStyle/>
          <a:p>
            <a:pPr algn="r"/>
            <a:r>
              <a:rPr lang="en-US" sz="1000" dirty="0" smtClean="0">
                <a:solidFill>
                  <a:schemeClr val="bg1">
                    <a:lumMod val="75000"/>
                  </a:schemeClr>
                </a:solidFill>
              </a:rPr>
              <a:t>LEGO CREDITS: LEGOLAND</a:t>
            </a:r>
            <a:endParaRPr lang="en-US" sz="1000" dirty="0">
              <a:solidFill>
                <a:schemeClr val="bg1">
                  <a:lumMod val="75000"/>
                </a:schemeClr>
              </a:solidFill>
            </a:endParaRPr>
          </a:p>
        </p:txBody>
      </p:sp>
      <p:pic>
        <p:nvPicPr>
          <p:cNvPr id="3" name="Picture 2"/>
          <p:cNvPicPr>
            <a:picLocks noChangeAspect="1"/>
          </p:cNvPicPr>
          <p:nvPr/>
        </p:nvPicPr>
        <p:blipFill>
          <a:blip r:embed="rId4"/>
          <a:stretch>
            <a:fillRect/>
          </a:stretch>
        </p:blipFill>
        <p:spPr>
          <a:xfrm>
            <a:off x="8002389" y="3186862"/>
            <a:ext cx="836040" cy="905089"/>
          </a:xfrm>
          <a:prstGeom prst="rect">
            <a:avLst/>
          </a:prstGeom>
        </p:spPr>
      </p:pic>
      <p:pic>
        <p:nvPicPr>
          <p:cNvPr id="19" name="Picture 18"/>
          <p:cNvPicPr>
            <a:picLocks noChangeAspect="1"/>
          </p:cNvPicPr>
          <p:nvPr/>
        </p:nvPicPr>
        <p:blipFill>
          <a:blip r:embed="rId5"/>
          <a:stretch>
            <a:fillRect/>
          </a:stretch>
        </p:blipFill>
        <p:spPr>
          <a:xfrm>
            <a:off x="5791659" y="3184905"/>
            <a:ext cx="715488" cy="918821"/>
          </a:xfrm>
          <a:prstGeom prst="rect">
            <a:avLst/>
          </a:prstGeom>
        </p:spPr>
      </p:pic>
      <p:sp>
        <p:nvSpPr>
          <p:cNvPr id="4" name="Rectangle 3"/>
          <p:cNvSpPr/>
          <p:nvPr/>
        </p:nvSpPr>
        <p:spPr>
          <a:xfrm>
            <a:off x="5879256" y="1559515"/>
            <a:ext cx="2958929" cy="1938992"/>
          </a:xfrm>
          <a:prstGeom prst="rect">
            <a:avLst/>
          </a:prstGeom>
        </p:spPr>
        <p:txBody>
          <a:bodyPr wrap="square">
            <a:spAutoFit/>
          </a:bodyPr>
          <a:lstStyle/>
          <a:p>
            <a:pPr algn="ctr"/>
            <a:r>
              <a:rPr lang="en-US" sz="2400" b="1" dirty="0"/>
              <a:t>Your palm is about 1 serving of cooked veggies and your fist is a serving of raw veggies</a:t>
            </a:r>
          </a:p>
        </p:txBody>
      </p:sp>
      <p:sp>
        <p:nvSpPr>
          <p:cNvPr id="20" name="Slide Number Placeholder 8"/>
          <p:cNvSpPr txBox="1">
            <a:spLocks/>
          </p:cNvSpPr>
          <p:nvPr/>
        </p:nvSpPr>
        <p:spPr>
          <a:xfrm>
            <a:off x="6457950" y="6520259"/>
            <a:ext cx="20574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842041-FF2F-430B-AD32-D8E9A72EA7BB}" type="slidenum">
              <a:rPr lang="en-US" smtClean="0"/>
              <a:pPr/>
              <a:t>18</a:t>
            </a:fld>
            <a:endParaRPr lang="en-US" dirty="0"/>
          </a:p>
        </p:txBody>
      </p:sp>
      <p:grpSp>
        <p:nvGrpSpPr>
          <p:cNvPr id="21" name="Group 20" descr="Why" title="Why Text"/>
          <p:cNvGrpSpPr/>
          <p:nvPr/>
        </p:nvGrpSpPr>
        <p:grpSpPr>
          <a:xfrm>
            <a:off x="5628751" y="4417820"/>
            <a:ext cx="3335737" cy="2330450"/>
            <a:chOff x="6443112" y="1867407"/>
            <a:chExt cx="2852928" cy="1426464"/>
          </a:xfrm>
          <a:solidFill>
            <a:srgbClr val="C00000"/>
          </a:solidFill>
        </p:grpSpPr>
        <p:sp>
          <p:nvSpPr>
            <p:cNvPr id="22" name="Freeform 21"/>
            <p:cNvSpPr/>
            <p:nvPr/>
          </p:nvSpPr>
          <p:spPr>
            <a:xfrm>
              <a:off x="6443112" y="1867407"/>
              <a:ext cx="2852928" cy="1426464"/>
            </a:xfrm>
            <a:custGeom>
              <a:avLst/>
              <a:gdLst>
                <a:gd name="connsiteX0" fmla="*/ 0 w 2852928"/>
                <a:gd name="connsiteY0" fmla="*/ 0 h 1426464"/>
                <a:gd name="connsiteX1" fmla="*/ 2139696 w 2852928"/>
                <a:gd name="connsiteY1" fmla="*/ 0 h 1426464"/>
                <a:gd name="connsiteX2" fmla="*/ 2852928 w 2852928"/>
                <a:gd name="connsiteY2" fmla="*/ 0 h 1426464"/>
                <a:gd name="connsiteX3" fmla="*/ 2852928 w 2852928"/>
                <a:gd name="connsiteY3" fmla="*/ 713232 h 1426464"/>
                <a:gd name="connsiteX4" fmla="*/ 2852928 w 2852928"/>
                <a:gd name="connsiteY4" fmla="*/ 1426464 h 1426464"/>
                <a:gd name="connsiteX5" fmla="*/ 2139696 w 2852928"/>
                <a:gd name="connsiteY5" fmla="*/ 1426464 h 1426464"/>
                <a:gd name="connsiteX6" fmla="*/ 0 w 2852928"/>
                <a:gd name="connsiteY6" fmla="*/ 1426464 h 1426464"/>
                <a:gd name="connsiteX0" fmla="*/ 0 w 2852928"/>
                <a:gd name="connsiteY0" fmla="*/ 0 h 1426464"/>
                <a:gd name="connsiteX1" fmla="*/ 2852928 w 2852928"/>
                <a:gd name="connsiteY1" fmla="*/ 0 h 1426464"/>
                <a:gd name="connsiteX2" fmla="*/ 2852928 w 2852928"/>
                <a:gd name="connsiteY2" fmla="*/ 713232 h 1426464"/>
                <a:gd name="connsiteX3" fmla="*/ 2852928 w 2852928"/>
                <a:gd name="connsiteY3" fmla="*/ 1426464 h 1426464"/>
                <a:gd name="connsiteX4" fmla="*/ 2139696 w 2852928"/>
                <a:gd name="connsiteY4" fmla="*/ 1426464 h 1426464"/>
                <a:gd name="connsiteX5" fmla="*/ 0 w 2852928"/>
                <a:gd name="connsiteY5" fmla="*/ 1426464 h 1426464"/>
                <a:gd name="connsiteX6" fmla="*/ 0 w 2852928"/>
                <a:gd name="connsiteY6" fmla="*/ 0 h 1426464"/>
                <a:gd name="connsiteX0" fmla="*/ 0 w 2852928"/>
                <a:gd name="connsiteY0" fmla="*/ 0 h 1426464"/>
                <a:gd name="connsiteX1" fmla="*/ 2852928 w 2852928"/>
                <a:gd name="connsiteY1" fmla="*/ 0 h 1426464"/>
                <a:gd name="connsiteX2" fmla="*/ 2852928 w 2852928"/>
                <a:gd name="connsiteY2" fmla="*/ 1426464 h 1426464"/>
                <a:gd name="connsiteX3" fmla="*/ 2139696 w 2852928"/>
                <a:gd name="connsiteY3" fmla="*/ 1426464 h 1426464"/>
                <a:gd name="connsiteX4" fmla="*/ 0 w 2852928"/>
                <a:gd name="connsiteY4" fmla="*/ 1426464 h 1426464"/>
                <a:gd name="connsiteX5" fmla="*/ 0 w 2852928"/>
                <a:gd name="connsiteY5" fmla="*/ 0 h 1426464"/>
                <a:gd name="connsiteX0" fmla="*/ 0 w 2852928"/>
                <a:gd name="connsiteY0" fmla="*/ 0 h 1426464"/>
                <a:gd name="connsiteX1" fmla="*/ 2852928 w 2852928"/>
                <a:gd name="connsiteY1" fmla="*/ 0 h 1426464"/>
                <a:gd name="connsiteX2" fmla="*/ 2852928 w 2852928"/>
                <a:gd name="connsiteY2" fmla="*/ 1426464 h 1426464"/>
                <a:gd name="connsiteX3" fmla="*/ 0 w 2852928"/>
                <a:gd name="connsiteY3" fmla="*/ 1426464 h 1426464"/>
                <a:gd name="connsiteX4" fmla="*/ 0 w 2852928"/>
                <a:gd name="connsiteY4" fmla="*/ 0 h 142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928" h="1426464">
                  <a:moveTo>
                    <a:pt x="0" y="0"/>
                  </a:moveTo>
                  <a:lnTo>
                    <a:pt x="2852928" y="0"/>
                  </a:lnTo>
                  <a:lnTo>
                    <a:pt x="2852928" y="1426464"/>
                  </a:lnTo>
                  <a:lnTo>
                    <a:pt x="0" y="142646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Moon 22"/>
            <p:cNvSpPr/>
            <p:nvPr/>
          </p:nvSpPr>
          <p:spPr>
            <a:xfrm>
              <a:off x="6571128" y="1995423"/>
              <a:ext cx="228600" cy="457200"/>
            </a:xfrm>
            <a:prstGeom prst="moon">
              <a:avLst>
                <a:gd name="adj" fmla="val 926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Moon 23"/>
            <p:cNvSpPr/>
            <p:nvPr/>
          </p:nvSpPr>
          <p:spPr>
            <a:xfrm>
              <a:off x="7284360" y="1995423"/>
              <a:ext cx="228600" cy="457200"/>
            </a:xfrm>
            <a:prstGeom prst="moon">
              <a:avLst>
                <a:gd name="adj" fmla="val 926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Moon 24"/>
            <p:cNvSpPr/>
            <p:nvPr/>
          </p:nvSpPr>
          <p:spPr>
            <a:xfrm>
              <a:off x="7997592" y="1995423"/>
              <a:ext cx="228600" cy="457200"/>
            </a:xfrm>
            <a:prstGeom prst="moon">
              <a:avLst>
                <a:gd name="adj" fmla="val 926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Moon 25"/>
            <p:cNvSpPr/>
            <p:nvPr/>
          </p:nvSpPr>
          <p:spPr>
            <a:xfrm>
              <a:off x="6571128" y="2708655"/>
              <a:ext cx="228600" cy="457200"/>
            </a:xfrm>
            <a:prstGeom prst="moon">
              <a:avLst>
                <a:gd name="adj" fmla="val 926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Moon 26"/>
            <p:cNvSpPr/>
            <p:nvPr/>
          </p:nvSpPr>
          <p:spPr>
            <a:xfrm>
              <a:off x="7284360" y="2708655"/>
              <a:ext cx="228600" cy="457200"/>
            </a:xfrm>
            <a:prstGeom prst="moon">
              <a:avLst>
                <a:gd name="adj" fmla="val 926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Moon 27"/>
            <p:cNvSpPr/>
            <p:nvPr/>
          </p:nvSpPr>
          <p:spPr>
            <a:xfrm>
              <a:off x="7997592" y="2708655"/>
              <a:ext cx="228600" cy="457200"/>
            </a:xfrm>
            <a:prstGeom prst="moon">
              <a:avLst>
                <a:gd name="adj" fmla="val 926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Moon 30"/>
            <p:cNvSpPr/>
            <p:nvPr/>
          </p:nvSpPr>
          <p:spPr>
            <a:xfrm>
              <a:off x="8710824" y="2708655"/>
              <a:ext cx="228600" cy="457200"/>
            </a:xfrm>
            <a:prstGeom prst="moon">
              <a:avLst>
                <a:gd name="adj" fmla="val 926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Moon 31"/>
            <p:cNvSpPr/>
            <p:nvPr/>
          </p:nvSpPr>
          <p:spPr>
            <a:xfrm>
              <a:off x="8710824" y="1995423"/>
              <a:ext cx="228600" cy="457200"/>
            </a:xfrm>
            <a:prstGeom prst="moon">
              <a:avLst>
                <a:gd name="adj" fmla="val 926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Rectangle 32"/>
          <p:cNvSpPr/>
          <p:nvPr/>
        </p:nvSpPr>
        <p:spPr>
          <a:xfrm>
            <a:off x="5853555" y="4542219"/>
            <a:ext cx="2958929" cy="830997"/>
          </a:xfrm>
          <a:prstGeom prst="rect">
            <a:avLst/>
          </a:prstGeom>
        </p:spPr>
        <p:txBody>
          <a:bodyPr wrap="square">
            <a:spAutoFit/>
          </a:bodyPr>
          <a:lstStyle/>
          <a:p>
            <a:pPr algn="ctr"/>
            <a:r>
              <a:rPr lang="en-US" sz="2400" b="1" dirty="0"/>
              <a:t>Your fist is about 1 serving of fruit</a:t>
            </a:r>
          </a:p>
        </p:txBody>
      </p:sp>
      <p:pic>
        <p:nvPicPr>
          <p:cNvPr id="36" name="Picture 35"/>
          <p:cNvPicPr>
            <a:picLocks noChangeAspect="1"/>
          </p:cNvPicPr>
          <p:nvPr/>
        </p:nvPicPr>
        <p:blipFill>
          <a:blip r:embed="rId6"/>
          <a:stretch>
            <a:fillRect/>
          </a:stretch>
        </p:blipFill>
        <p:spPr>
          <a:xfrm>
            <a:off x="6807468" y="5576066"/>
            <a:ext cx="1051102" cy="1083470"/>
          </a:xfrm>
          <a:prstGeom prst="rect">
            <a:avLst/>
          </a:prstGeom>
        </p:spPr>
      </p:pic>
    </p:spTree>
    <p:extLst>
      <p:ext uri="{BB962C8B-B14F-4D97-AF65-F5344CB8AC3E}">
        <p14:creationId xmlns:p14="http://schemas.microsoft.com/office/powerpoint/2010/main" val="122944320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D842041-FF2F-430B-AD32-D8E9A72EA7BB}" type="slidenum">
              <a:rPr lang="en-US" smtClean="0"/>
              <a:t>19</a:t>
            </a:fld>
            <a:endParaRPr lang="en-US" dirty="0"/>
          </a:p>
        </p:txBody>
      </p:sp>
      <p:sp>
        <p:nvSpPr>
          <p:cNvPr id="30" name="Title 3"/>
          <p:cNvSpPr txBox="1">
            <a:spLocks/>
          </p:cNvSpPr>
          <p:nvPr/>
        </p:nvSpPr>
        <p:spPr>
          <a:xfrm>
            <a:off x="490913" y="0"/>
            <a:ext cx="8028385" cy="2564904"/>
          </a:xfrm>
          <a:prstGeom prst="rect">
            <a:avLst/>
          </a:prstGeom>
        </p:spPr>
        <p:txBody>
          <a:bodyPr>
            <a:normAutofit/>
          </a:bodyPr>
          <a:lstStyle>
            <a:lvl1pPr algn="l" defTabSz="914400" rtl="0" eaLnBrk="1" latinLnBrk="0" hangingPunct="1">
              <a:lnSpc>
                <a:spcPct val="90000"/>
              </a:lnSpc>
              <a:spcBef>
                <a:spcPct val="0"/>
              </a:spcBef>
              <a:buNone/>
              <a:defRPr sz="4800" b="1" kern="1200">
                <a:solidFill>
                  <a:schemeClr val="tx1">
                    <a:lumMod val="85000"/>
                    <a:lumOff val="15000"/>
                  </a:schemeClr>
                </a:solidFill>
                <a:latin typeface="+mj-lt"/>
                <a:ea typeface="+mj-ea"/>
                <a:cs typeface="+mj-cs"/>
              </a:defRPr>
            </a:lvl1pPr>
          </a:lstStyle>
          <a:p>
            <a:pPr algn="ctr"/>
            <a:r>
              <a:rPr lang="en-US" b="0" dirty="0" smtClean="0">
                <a:latin typeface="Berlin Sans FB" panose="020E0602020502020306" pitchFamily="34" charset="0"/>
              </a:rPr>
              <a:t>A quarter of a plate of </a:t>
            </a:r>
          </a:p>
          <a:p>
            <a:pPr algn="ctr"/>
            <a:r>
              <a:rPr lang="en-US" dirty="0" smtClean="0">
                <a:latin typeface="Berlin Sans FB" panose="020E0602020502020306" pitchFamily="34" charset="0"/>
              </a:rPr>
              <a:t>GRAINS </a:t>
            </a:r>
            <a:r>
              <a:rPr lang="en-US" b="0" dirty="0" smtClean="0">
                <a:latin typeface="Berlin Sans FB" panose="020E0602020502020306" pitchFamily="34" charset="0"/>
              </a:rPr>
              <a:t>(especially whole)</a:t>
            </a:r>
            <a:endParaRPr lang="en-US" dirty="0" smtClean="0">
              <a:latin typeface="Berlin Sans FB" panose="020E0602020502020306" pitchFamily="34" charset="0"/>
            </a:endParaRPr>
          </a:p>
        </p:txBody>
      </p:sp>
      <p:grpSp>
        <p:nvGrpSpPr>
          <p:cNvPr id="34" name="Group 33" descr="Why" title="Why text"/>
          <p:cNvGrpSpPr/>
          <p:nvPr/>
        </p:nvGrpSpPr>
        <p:grpSpPr>
          <a:xfrm>
            <a:off x="5826588" y="1958459"/>
            <a:ext cx="3304722" cy="2607955"/>
            <a:chOff x="6443112" y="1867407"/>
            <a:chExt cx="2852928" cy="1426464"/>
          </a:xfrm>
          <a:solidFill>
            <a:srgbClr val="FFD70E"/>
          </a:solidFill>
        </p:grpSpPr>
        <p:sp>
          <p:nvSpPr>
            <p:cNvPr id="35" name="Freeform 34"/>
            <p:cNvSpPr/>
            <p:nvPr/>
          </p:nvSpPr>
          <p:spPr>
            <a:xfrm>
              <a:off x="6443112" y="1867407"/>
              <a:ext cx="2852928" cy="1426464"/>
            </a:xfrm>
            <a:custGeom>
              <a:avLst/>
              <a:gdLst>
                <a:gd name="connsiteX0" fmla="*/ 0 w 2852928"/>
                <a:gd name="connsiteY0" fmla="*/ 0 h 1426464"/>
                <a:gd name="connsiteX1" fmla="*/ 2139696 w 2852928"/>
                <a:gd name="connsiteY1" fmla="*/ 0 h 1426464"/>
                <a:gd name="connsiteX2" fmla="*/ 2852928 w 2852928"/>
                <a:gd name="connsiteY2" fmla="*/ 0 h 1426464"/>
                <a:gd name="connsiteX3" fmla="*/ 2852928 w 2852928"/>
                <a:gd name="connsiteY3" fmla="*/ 713232 h 1426464"/>
                <a:gd name="connsiteX4" fmla="*/ 2852928 w 2852928"/>
                <a:gd name="connsiteY4" fmla="*/ 1426464 h 1426464"/>
                <a:gd name="connsiteX5" fmla="*/ 2139696 w 2852928"/>
                <a:gd name="connsiteY5" fmla="*/ 1426464 h 1426464"/>
                <a:gd name="connsiteX6" fmla="*/ 0 w 2852928"/>
                <a:gd name="connsiteY6" fmla="*/ 1426464 h 1426464"/>
                <a:gd name="connsiteX0" fmla="*/ 0 w 2852928"/>
                <a:gd name="connsiteY0" fmla="*/ 0 h 1426464"/>
                <a:gd name="connsiteX1" fmla="*/ 2852928 w 2852928"/>
                <a:gd name="connsiteY1" fmla="*/ 0 h 1426464"/>
                <a:gd name="connsiteX2" fmla="*/ 2852928 w 2852928"/>
                <a:gd name="connsiteY2" fmla="*/ 713232 h 1426464"/>
                <a:gd name="connsiteX3" fmla="*/ 2852928 w 2852928"/>
                <a:gd name="connsiteY3" fmla="*/ 1426464 h 1426464"/>
                <a:gd name="connsiteX4" fmla="*/ 2139696 w 2852928"/>
                <a:gd name="connsiteY4" fmla="*/ 1426464 h 1426464"/>
                <a:gd name="connsiteX5" fmla="*/ 0 w 2852928"/>
                <a:gd name="connsiteY5" fmla="*/ 1426464 h 1426464"/>
                <a:gd name="connsiteX6" fmla="*/ 0 w 2852928"/>
                <a:gd name="connsiteY6" fmla="*/ 0 h 1426464"/>
                <a:gd name="connsiteX0" fmla="*/ 0 w 2852928"/>
                <a:gd name="connsiteY0" fmla="*/ 0 h 1426464"/>
                <a:gd name="connsiteX1" fmla="*/ 2852928 w 2852928"/>
                <a:gd name="connsiteY1" fmla="*/ 0 h 1426464"/>
                <a:gd name="connsiteX2" fmla="*/ 2852928 w 2852928"/>
                <a:gd name="connsiteY2" fmla="*/ 1426464 h 1426464"/>
                <a:gd name="connsiteX3" fmla="*/ 2139696 w 2852928"/>
                <a:gd name="connsiteY3" fmla="*/ 1426464 h 1426464"/>
                <a:gd name="connsiteX4" fmla="*/ 0 w 2852928"/>
                <a:gd name="connsiteY4" fmla="*/ 1426464 h 1426464"/>
                <a:gd name="connsiteX5" fmla="*/ 0 w 2852928"/>
                <a:gd name="connsiteY5" fmla="*/ 0 h 1426464"/>
                <a:gd name="connsiteX0" fmla="*/ 0 w 2852928"/>
                <a:gd name="connsiteY0" fmla="*/ 0 h 1426464"/>
                <a:gd name="connsiteX1" fmla="*/ 2852928 w 2852928"/>
                <a:gd name="connsiteY1" fmla="*/ 0 h 1426464"/>
                <a:gd name="connsiteX2" fmla="*/ 2852928 w 2852928"/>
                <a:gd name="connsiteY2" fmla="*/ 1426464 h 1426464"/>
                <a:gd name="connsiteX3" fmla="*/ 0 w 2852928"/>
                <a:gd name="connsiteY3" fmla="*/ 1426464 h 1426464"/>
                <a:gd name="connsiteX4" fmla="*/ 0 w 2852928"/>
                <a:gd name="connsiteY4" fmla="*/ 0 h 142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928" h="1426464">
                  <a:moveTo>
                    <a:pt x="0" y="0"/>
                  </a:moveTo>
                  <a:lnTo>
                    <a:pt x="2852928" y="0"/>
                  </a:lnTo>
                  <a:lnTo>
                    <a:pt x="2852928" y="1426464"/>
                  </a:lnTo>
                  <a:lnTo>
                    <a:pt x="0" y="142646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Moon 36"/>
            <p:cNvSpPr/>
            <p:nvPr/>
          </p:nvSpPr>
          <p:spPr>
            <a:xfrm>
              <a:off x="6571128" y="1995423"/>
              <a:ext cx="228600" cy="457200"/>
            </a:xfrm>
            <a:prstGeom prst="moon">
              <a:avLst>
                <a:gd name="adj" fmla="val 926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Moon 38"/>
            <p:cNvSpPr/>
            <p:nvPr/>
          </p:nvSpPr>
          <p:spPr>
            <a:xfrm>
              <a:off x="7284360" y="1995423"/>
              <a:ext cx="228600" cy="457200"/>
            </a:xfrm>
            <a:prstGeom prst="moon">
              <a:avLst>
                <a:gd name="adj" fmla="val 926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Moon 40"/>
            <p:cNvSpPr/>
            <p:nvPr/>
          </p:nvSpPr>
          <p:spPr>
            <a:xfrm>
              <a:off x="7997592" y="1995423"/>
              <a:ext cx="228600" cy="457200"/>
            </a:xfrm>
            <a:prstGeom prst="moon">
              <a:avLst>
                <a:gd name="adj" fmla="val 926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Moon 42"/>
            <p:cNvSpPr/>
            <p:nvPr/>
          </p:nvSpPr>
          <p:spPr>
            <a:xfrm>
              <a:off x="6571128" y="2708655"/>
              <a:ext cx="228600" cy="457200"/>
            </a:xfrm>
            <a:prstGeom prst="moon">
              <a:avLst>
                <a:gd name="adj" fmla="val 926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Moon 44"/>
            <p:cNvSpPr/>
            <p:nvPr/>
          </p:nvSpPr>
          <p:spPr>
            <a:xfrm>
              <a:off x="7284360" y="2708655"/>
              <a:ext cx="228600" cy="457200"/>
            </a:xfrm>
            <a:prstGeom prst="moon">
              <a:avLst>
                <a:gd name="adj" fmla="val 926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Moon 46"/>
            <p:cNvSpPr/>
            <p:nvPr/>
          </p:nvSpPr>
          <p:spPr>
            <a:xfrm>
              <a:off x="7997592" y="2708655"/>
              <a:ext cx="228600" cy="457200"/>
            </a:xfrm>
            <a:prstGeom prst="moon">
              <a:avLst>
                <a:gd name="adj" fmla="val 926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Moon 48"/>
            <p:cNvSpPr/>
            <p:nvPr/>
          </p:nvSpPr>
          <p:spPr>
            <a:xfrm>
              <a:off x="8710824" y="2708655"/>
              <a:ext cx="228600" cy="457200"/>
            </a:xfrm>
            <a:prstGeom prst="moon">
              <a:avLst>
                <a:gd name="adj" fmla="val 926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Moon 50"/>
            <p:cNvSpPr/>
            <p:nvPr/>
          </p:nvSpPr>
          <p:spPr>
            <a:xfrm>
              <a:off x="8710824" y="1995423"/>
              <a:ext cx="228600" cy="457200"/>
            </a:xfrm>
            <a:prstGeom prst="moon">
              <a:avLst>
                <a:gd name="adj" fmla="val 926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Picture 1" descr="Bowl with blue and white detail containing pasta and meatsauce made of legos" title="Lego Pasta "/>
          <p:cNvPicPr>
            <a:picLocks noChangeAspect="1"/>
          </p:cNvPicPr>
          <p:nvPr/>
        </p:nvPicPr>
        <p:blipFill rotWithShape="1">
          <a:blip r:embed="rId3">
            <a:extLst>
              <a:ext uri="{28A0092B-C50C-407E-A947-70E740481C1C}">
                <a14:useLocalDpi xmlns:a14="http://schemas.microsoft.com/office/drawing/2010/main" val="0"/>
              </a:ext>
            </a:extLst>
          </a:blip>
          <a:srcRect t="20470" r="16473" b="11019"/>
          <a:stretch/>
        </p:blipFill>
        <p:spPr>
          <a:xfrm>
            <a:off x="612832" y="1929914"/>
            <a:ext cx="5091837" cy="41764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Left Arrow 2"/>
          <p:cNvSpPr/>
          <p:nvPr/>
        </p:nvSpPr>
        <p:spPr>
          <a:xfrm>
            <a:off x="5292080" y="4354840"/>
            <a:ext cx="2381304" cy="2059852"/>
          </a:xfrm>
          <a:prstGeom prst="leftArrow">
            <a:avLst/>
          </a:prstGeom>
          <a:solidFill>
            <a:srgbClr val="129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This meal sure could use a side salad</a:t>
            </a:r>
            <a:endParaRPr lang="en-US" sz="2200" dirty="0"/>
          </a:p>
        </p:txBody>
      </p:sp>
      <p:sp>
        <p:nvSpPr>
          <p:cNvPr id="17" name="TextBox 16"/>
          <p:cNvSpPr txBox="1"/>
          <p:nvPr/>
        </p:nvSpPr>
        <p:spPr>
          <a:xfrm>
            <a:off x="6905752" y="6611779"/>
            <a:ext cx="2225558" cy="246221"/>
          </a:xfrm>
          <a:prstGeom prst="rect">
            <a:avLst/>
          </a:prstGeom>
          <a:noFill/>
        </p:spPr>
        <p:txBody>
          <a:bodyPr wrap="square" rtlCol="0">
            <a:spAutoFit/>
          </a:bodyPr>
          <a:lstStyle/>
          <a:p>
            <a:pPr algn="r"/>
            <a:r>
              <a:rPr lang="en-US" sz="1000" dirty="0" smtClean="0">
                <a:solidFill>
                  <a:schemeClr val="bg1">
                    <a:lumMod val="75000"/>
                  </a:schemeClr>
                </a:solidFill>
              </a:rPr>
              <a:t>LEGO CREDITS: Elly Shuahili</a:t>
            </a:r>
            <a:endParaRPr lang="en-US" sz="1000" dirty="0">
              <a:solidFill>
                <a:schemeClr val="bg1">
                  <a:lumMod val="75000"/>
                </a:schemeClr>
              </a:solidFill>
            </a:endParaRPr>
          </a:p>
        </p:txBody>
      </p:sp>
      <p:pic>
        <p:nvPicPr>
          <p:cNvPr id="19" name="Picture 18"/>
          <p:cNvPicPr>
            <a:picLocks noChangeAspect="1"/>
          </p:cNvPicPr>
          <p:nvPr/>
        </p:nvPicPr>
        <p:blipFill>
          <a:blip r:embed="rId4"/>
          <a:stretch>
            <a:fillRect/>
          </a:stretch>
        </p:blipFill>
        <p:spPr>
          <a:xfrm>
            <a:off x="8234763" y="3018102"/>
            <a:ext cx="810293" cy="1441711"/>
          </a:xfrm>
          <a:prstGeom prst="rect">
            <a:avLst/>
          </a:prstGeom>
        </p:spPr>
      </p:pic>
      <p:sp>
        <p:nvSpPr>
          <p:cNvPr id="20" name="TextBox 19"/>
          <p:cNvSpPr txBox="1"/>
          <p:nvPr/>
        </p:nvSpPr>
        <p:spPr>
          <a:xfrm>
            <a:off x="5826589" y="1922746"/>
            <a:ext cx="2688762" cy="1569660"/>
          </a:xfrm>
          <a:prstGeom prst="rect">
            <a:avLst/>
          </a:prstGeom>
          <a:noFill/>
        </p:spPr>
        <p:txBody>
          <a:bodyPr wrap="square" rtlCol="0">
            <a:spAutoFit/>
          </a:bodyPr>
          <a:lstStyle/>
          <a:p>
            <a:pPr algn="ctr"/>
            <a:r>
              <a:rPr lang="en-US" sz="2400" b="1" dirty="0" smtClean="0"/>
              <a:t>A handful is about a serving of crackers, pretzels, rice, or pasta</a:t>
            </a:r>
            <a:endParaRPr lang="en-US" sz="2400" b="1" dirty="0"/>
          </a:p>
        </p:txBody>
      </p:sp>
    </p:spTree>
    <p:extLst>
      <p:ext uri="{BB962C8B-B14F-4D97-AF65-F5344CB8AC3E}">
        <p14:creationId xmlns:p14="http://schemas.microsoft.com/office/powerpoint/2010/main" val="384433486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smtClean="0">
                <a:latin typeface="Berlin Sans FB" panose="020E0602020502020306" pitchFamily="34" charset="0"/>
              </a:rPr>
              <a:t>You eat what you like…</a:t>
            </a:r>
            <a:endParaRPr lang="en-US" dirty="0">
              <a:latin typeface="Berlin Sans FB" panose="020E0602020502020306" pitchFamily="34" charset="0"/>
            </a:endParaRPr>
          </a:p>
        </p:txBody>
      </p:sp>
      <p:sp>
        <p:nvSpPr>
          <p:cNvPr id="9" name="Slide Number Placeholder 8"/>
          <p:cNvSpPr>
            <a:spLocks noGrp="1"/>
          </p:cNvSpPr>
          <p:nvPr>
            <p:ph type="sldNum" sz="quarter" idx="12"/>
          </p:nvPr>
        </p:nvSpPr>
        <p:spPr/>
        <p:txBody>
          <a:bodyPr/>
          <a:lstStyle/>
          <a:p>
            <a:fld id="{8D842041-FF2F-430B-AD32-D8E9A72EA7BB}" type="slidenum">
              <a:rPr lang="en-US" smtClean="0"/>
              <a:t>2</a:t>
            </a:fld>
            <a:endParaRPr lang="en-US" dirty="0"/>
          </a:p>
        </p:txBody>
      </p:sp>
      <p:sp>
        <p:nvSpPr>
          <p:cNvPr id="8" name="Title 3"/>
          <p:cNvSpPr txBox="1">
            <a:spLocks/>
          </p:cNvSpPr>
          <p:nvPr/>
        </p:nvSpPr>
        <p:spPr>
          <a:xfrm>
            <a:off x="628650" y="2132856"/>
            <a:ext cx="7886700" cy="8524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solidFill>
                  <a:schemeClr val="tx1">
                    <a:lumMod val="85000"/>
                    <a:lumOff val="15000"/>
                  </a:schemeClr>
                </a:solidFill>
                <a:latin typeface="+mn-lt"/>
                <a:ea typeface="+mj-ea"/>
                <a:cs typeface="+mj-cs"/>
              </a:defRPr>
            </a:lvl1pPr>
          </a:lstStyle>
          <a:p>
            <a:pPr algn="ctr"/>
            <a:r>
              <a:rPr lang="en-US" dirty="0">
                <a:latin typeface="Berlin Sans FB" panose="020E0602020502020306" pitchFamily="34" charset="0"/>
              </a:rPr>
              <a:t>a</a:t>
            </a:r>
            <a:r>
              <a:rPr lang="en-US" dirty="0" smtClean="0">
                <a:latin typeface="Berlin Sans FB" panose="020E0602020502020306" pitchFamily="34" charset="0"/>
              </a:rPr>
              <a:t>nd that’s okay!</a:t>
            </a:r>
            <a:endParaRPr lang="en-US" dirty="0">
              <a:latin typeface="Berlin Sans FB" panose="020E0602020502020306" pitchFamily="34" charset="0"/>
            </a:endParaRPr>
          </a:p>
        </p:txBody>
      </p:sp>
      <p:grpSp>
        <p:nvGrpSpPr>
          <p:cNvPr id="13" name="Group 12" descr="Small Shifts" title="Text"/>
          <p:cNvGrpSpPr/>
          <p:nvPr/>
        </p:nvGrpSpPr>
        <p:grpSpPr>
          <a:xfrm>
            <a:off x="627657" y="3585790"/>
            <a:ext cx="7888698" cy="1859434"/>
            <a:chOff x="627657" y="3235623"/>
            <a:chExt cx="7888698" cy="1859434"/>
          </a:xfrm>
        </p:grpSpPr>
        <p:sp>
          <p:nvSpPr>
            <p:cNvPr id="10" name="Rectangle 9"/>
            <p:cNvSpPr/>
            <p:nvPr/>
          </p:nvSpPr>
          <p:spPr>
            <a:xfrm>
              <a:off x="627657" y="3617729"/>
              <a:ext cx="7888698" cy="1477328"/>
            </a:xfrm>
            <a:prstGeom prst="rect">
              <a:avLst/>
            </a:prstGeom>
            <a:noFill/>
          </p:spPr>
          <p:txBody>
            <a:bodyPr wrap="none" lIns="91440" tIns="45720" rIns="91440" bIns="45720">
              <a:spAutoFit/>
            </a:bodyPr>
            <a:lstStyle/>
            <a:p>
              <a:pPr algn="ctr"/>
              <a:r>
                <a:rPr lang="en-US" sz="9000" b="1" cap="none" spc="0" dirty="0" smtClean="0">
                  <a:ln w="28575" cmpd="sng">
                    <a:solidFill>
                      <a:schemeClr val="tx1"/>
                    </a:solidFill>
                    <a:prstDash val="solid"/>
                  </a:ln>
                  <a:solidFill>
                    <a:srgbClr val="0056A8"/>
                  </a:solidFill>
                  <a:effectLst/>
                  <a:latin typeface="Berlin Sans FB" panose="020E0602020502020306" pitchFamily="34" charset="0"/>
                </a:rPr>
                <a:t>SMALL SHIFTS</a:t>
              </a:r>
              <a:endParaRPr lang="en-US" sz="9000" b="1" cap="none" spc="0" dirty="0">
                <a:ln w="28575" cmpd="sng">
                  <a:solidFill>
                    <a:schemeClr val="tx1"/>
                  </a:solidFill>
                  <a:prstDash val="solid"/>
                </a:ln>
                <a:solidFill>
                  <a:srgbClr val="0056A8"/>
                </a:solidFill>
                <a:effectLst/>
                <a:latin typeface="Berlin Sans FB" panose="020E0602020502020306" pitchFamily="34" charset="0"/>
              </a:endParaRPr>
            </a:p>
          </p:txBody>
        </p:sp>
        <p:sp>
          <p:nvSpPr>
            <p:cNvPr id="11" name="TextBox 10"/>
            <p:cNvSpPr txBox="1"/>
            <p:nvPr/>
          </p:nvSpPr>
          <p:spPr>
            <a:xfrm>
              <a:off x="2411760" y="3235623"/>
              <a:ext cx="4046190" cy="769441"/>
            </a:xfrm>
            <a:prstGeom prst="rect">
              <a:avLst/>
            </a:prstGeom>
            <a:noFill/>
          </p:spPr>
          <p:txBody>
            <a:bodyPr wrap="square" rtlCol="0">
              <a:spAutoFit/>
            </a:bodyPr>
            <a:lstStyle/>
            <a:p>
              <a:pPr algn="ctr"/>
              <a:r>
                <a:rPr lang="en-US" sz="4400" dirty="0" smtClean="0"/>
                <a:t>Aim for</a:t>
              </a:r>
              <a:endParaRPr lang="en-US" sz="4400" dirty="0"/>
            </a:p>
          </p:txBody>
        </p:sp>
      </p:grpSp>
    </p:spTree>
    <p:extLst>
      <p:ext uri="{BB962C8B-B14F-4D97-AF65-F5344CB8AC3E}">
        <p14:creationId xmlns:p14="http://schemas.microsoft.com/office/powerpoint/2010/main" val="34768470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250" fill="hold"/>
                                        <p:tgtEl>
                                          <p:spTgt spid="13"/>
                                        </p:tgtEl>
                                        <p:attrNameLst>
                                          <p:attrName>ppt_w</p:attrName>
                                        </p:attrNameLst>
                                      </p:cBhvr>
                                      <p:tavLst>
                                        <p:tav tm="0">
                                          <p:val>
                                            <p:fltVal val="0"/>
                                          </p:val>
                                        </p:tav>
                                        <p:tav tm="100000">
                                          <p:val>
                                            <p:strVal val="#ppt_w"/>
                                          </p:val>
                                        </p:tav>
                                      </p:tavLst>
                                    </p:anim>
                                    <p:anim calcmode="lin" valueType="num">
                                      <p:cBhvr>
                                        <p:cTn id="15" dur="1250" fill="hold"/>
                                        <p:tgtEl>
                                          <p:spTgt spid="13"/>
                                        </p:tgtEl>
                                        <p:attrNameLst>
                                          <p:attrName>ppt_h</p:attrName>
                                        </p:attrNameLst>
                                      </p:cBhvr>
                                      <p:tavLst>
                                        <p:tav tm="0">
                                          <p:val>
                                            <p:fltVal val="0"/>
                                          </p:val>
                                        </p:tav>
                                        <p:tav tm="100000">
                                          <p:val>
                                            <p:strVal val="#ppt_h"/>
                                          </p:val>
                                        </p:tav>
                                      </p:tavLst>
                                    </p:anim>
                                    <p:animEffect transition="in" filter="fade">
                                      <p:cBhvr>
                                        <p:cTn id="16"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D842041-FF2F-430B-AD32-D8E9A72EA7BB}" type="slidenum">
              <a:rPr lang="en-US" smtClean="0"/>
              <a:t>20</a:t>
            </a:fld>
            <a:endParaRPr lang="en-US" dirty="0"/>
          </a:p>
        </p:txBody>
      </p:sp>
      <p:sp>
        <p:nvSpPr>
          <p:cNvPr id="30" name="Title 3"/>
          <p:cNvSpPr txBox="1">
            <a:spLocks/>
          </p:cNvSpPr>
          <p:nvPr/>
        </p:nvSpPr>
        <p:spPr>
          <a:xfrm>
            <a:off x="490913" y="0"/>
            <a:ext cx="8028385" cy="2564904"/>
          </a:xfrm>
          <a:prstGeom prst="rect">
            <a:avLst/>
          </a:prstGeom>
        </p:spPr>
        <p:txBody>
          <a:bodyPr>
            <a:normAutofit/>
          </a:bodyPr>
          <a:lstStyle>
            <a:lvl1pPr algn="l" defTabSz="914400" rtl="0" eaLnBrk="1" latinLnBrk="0" hangingPunct="1">
              <a:lnSpc>
                <a:spcPct val="90000"/>
              </a:lnSpc>
              <a:spcBef>
                <a:spcPct val="0"/>
              </a:spcBef>
              <a:buNone/>
              <a:defRPr sz="4800" b="1" kern="1200">
                <a:solidFill>
                  <a:schemeClr val="tx1">
                    <a:lumMod val="85000"/>
                    <a:lumOff val="15000"/>
                  </a:schemeClr>
                </a:solidFill>
                <a:latin typeface="+mj-lt"/>
                <a:ea typeface="+mj-ea"/>
                <a:cs typeface="+mj-cs"/>
              </a:defRPr>
            </a:lvl1pPr>
          </a:lstStyle>
          <a:p>
            <a:pPr algn="ctr"/>
            <a:r>
              <a:rPr lang="en-US" b="0" dirty="0" smtClean="0">
                <a:latin typeface="Berlin Sans FB" panose="020E0602020502020306" pitchFamily="34" charset="0"/>
              </a:rPr>
              <a:t>A quarter of a plate of </a:t>
            </a:r>
          </a:p>
          <a:p>
            <a:pPr algn="ctr"/>
            <a:r>
              <a:rPr lang="en-US" dirty="0" smtClean="0">
                <a:latin typeface="Berlin Sans FB" panose="020E0602020502020306" pitchFamily="34" charset="0"/>
              </a:rPr>
              <a:t>Lean PROTEIN</a:t>
            </a:r>
          </a:p>
        </p:txBody>
      </p:sp>
      <p:grpSp>
        <p:nvGrpSpPr>
          <p:cNvPr id="34" name="Group 33" descr="Why" title="Why text"/>
          <p:cNvGrpSpPr/>
          <p:nvPr/>
        </p:nvGrpSpPr>
        <p:grpSpPr>
          <a:xfrm>
            <a:off x="5562699" y="1601993"/>
            <a:ext cx="3282310" cy="2725674"/>
            <a:chOff x="6443112" y="1867407"/>
            <a:chExt cx="2852928" cy="1426464"/>
          </a:xfrm>
          <a:solidFill>
            <a:srgbClr val="7030A0"/>
          </a:solidFill>
        </p:grpSpPr>
        <p:sp>
          <p:nvSpPr>
            <p:cNvPr id="35" name="Freeform 34"/>
            <p:cNvSpPr/>
            <p:nvPr/>
          </p:nvSpPr>
          <p:spPr>
            <a:xfrm>
              <a:off x="6443112" y="1867407"/>
              <a:ext cx="2852928" cy="1426464"/>
            </a:xfrm>
            <a:custGeom>
              <a:avLst/>
              <a:gdLst>
                <a:gd name="connsiteX0" fmla="*/ 0 w 2852928"/>
                <a:gd name="connsiteY0" fmla="*/ 0 h 1426464"/>
                <a:gd name="connsiteX1" fmla="*/ 2139696 w 2852928"/>
                <a:gd name="connsiteY1" fmla="*/ 0 h 1426464"/>
                <a:gd name="connsiteX2" fmla="*/ 2852928 w 2852928"/>
                <a:gd name="connsiteY2" fmla="*/ 0 h 1426464"/>
                <a:gd name="connsiteX3" fmla="*/ 2852928 w 2852928"/>
                <a:gd name="connsiteY3" fmla="*/ 713232 h 1426464"/>
                <a:gd name="connsiteX4" fmla="*/ 2852928 w 2852928"/>
                <a:gd name="connsiteY4" fmla="*/ 1426464 h 1426464"/>
                <a:gd name="connsiteX5" fmla="*/ 2139696 w 2852928"/>
                <a:gd name="connsiteY5" fmla="*/ 1426464 h 1426464"/>
                <a:gd name="connsiteX6" fmla="*/ 0 w 2852928"/>
                <a:gd name="connsiteY6" fmla="*/ 1426464 h 1426464"/>
                <a:gd name="connsiteX0" fmla="*/ 0 w 2852928"/>
                <a:gd name="connsiteY0" fmla="*/ 0 h 1426464"/>
                <a:gd name="connsiteX1" fmla="*/ 2852928 w 2852928"/>
                <a:gd name="connsiteY1" fmla="*/ 0 h 1426464"/>
                <a:gd name="connsiteX2" fmla="*/ 2852928 w 2852928"/>
                <a:gd name="connsiteY2" fmla="*/ 713232 h 1426464"/>
                <a:gd name="connsiteX3" fmla="*/ 2852928 w 2852928"/>
                <a:gd name="connsiteY3" fmla="*/ 1426464 h 1426464"/>
                <a:gd name="connsiteX4" fmla="*/ 2139696 w 2852928"/>
                <a:gd name="connsiteY4" fmla="*/ 1426464 h 1426464"/>
                <a:gd name="connsiteX5" fmla="*/ 0 w 2852928"/>
                <a:gd name="connsiteY5" fmla="*/ 1426464 h 1426464"/>
                <a:gd name="connsiteX6" fmla="*/ 0 w 2852928"/>
                <a:gd name="connsiteY6" fmla="*/ 0 h 1426464"/>
                <a:gd name="connsiteX0" fmla="*/ 0 w 2852928"/>
                <a:gd name="connsiteY0" fmla="*/ 0 h 1426464"/>
                <a:gd name="connsiteX1" fmla="*/ 2852928 w 2852928"/>
                <a:gd name="connsiteY1" fmla="*/ 0 h 1426464"/>
                <a:gd name="connsiteX2" fmla="*/ 2852928 w 2852928"/>
                <a:gd name="connsiteY2" fmla="*/ 1426464 h 1426464"/>
                <a:gd name="connsiteX3" fmla="*/ 2139696 w 2852928"/>
                <a:gd name="connsiteY3" fmla="*/ 1426464 h 1426464"/>
                <a:gd name="connsiteX4" fmla="*/ 0 w 2852928"/>
                <a:gd name="connsiteY4" fmla="*/ 1426464 h 1426464"/>
                <a:gd name="connsiteX5" fmla="*/ 0 w 2852928"/>
                <a:gd name="connsiteY5" fmla="*/ 0 h 1426464"/>
                <a:gd name="connsiteX0" fmla="*/ 0 w 2852928"/>
                <a:gd name="connsiteY0" fmla="*/ 0 h 1426464"/>
                <a:gd name="connsiteX1" fmla="*/ 2852928 w 2852928"/>
                <a:gd name="connsiteY1" fmla="*/ 0 h 1426464"/>
                <a:gd name="connsiteX2" fmla="*/ 2852928 w 2852928"/>
                <a:gd name="connsiteY2" fmla="*/ 1426464 h 1426464"/>
                <a:gd name="connsiteX3" fmla="*/ 0 w 2852928"/>
                <a:gd name="connsiteY3" fmla="*/ 1426464 h 1426464"/>
                <a:gd name="connsiteX4" fmla="*/ 0 w 2852928"/>
                <a:gd name="connsiteY4" fmla="*/ 0 h 142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928" h="1426464">
                  <a:moveTo>
                    <a:pt x="0" y="0"/>
                  </a:moveTo>
                  <a:lnTo>
                    <a:pt x="2852928" y="0"/>
                  </a:lnTo>
                  <a:lnTo>
                    <a:pt x="2852928" y="1426464"/>
                  </a:lnTo>
                  <a:lnTo>
                    <a:pt x="0" y="142646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Moon 36"/>
            <p:cNvSpPr/>
            <p:nvPr/>
          </p:nvSpPr>
          <p:spPr>
            <a:xfrm>
              <a:off x="6571128" y="1995423"/>
              <a:ext cx="228600" cy="457200"/>
            </a:xfrm>
            <a:prstGeom prst="moon">
              <a:avLst>
                <a:gd name="adj" fmla="val 926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Moon 38"/>
            <p:cNvSpPr/>
            <p:nvPr/>
          </p:nvSpPr>
          <p:spPr>
            <a:xfrm>
              <a:off x="7284360" y="1995423"/>
              <a:ext cx="228600" cy="457200"/>
            </a:xfrm>
            <a:prstGeom prst="moon">
              <a:avLst>
                <a:gd name="adj" fmla="val 926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Moon 40"/>
            <p:cNvSpPr/>
            <p:nvPr/>
          </p:nvSpPr>
          <p:spPr>
            <a:xfrm>
              <a:off x="7997592" y="1995423"/>
              <a:ext cx="228600" cy="457200"/>
            </a:xfrm>
            <a:prstGeom prst="moon">
              <a:avLst>
                <a:gd name="adj" fmla="val 926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Moon 42"/>
            <p:cNvSpPr/>
            <p:nvPr/>
          </p:nvSpPr>
          <p:spPr>
            <a:xfrm>
              <a:off x="6571128" y="2708655"/>
              <a:ext cx="228600" cy="457200"/>
            </a:xfrm>
            <a:prstGeom prst="moon">
              <a:avLst>
                <a:gd name="adj" fmla="val 926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Moon 44"/>
            <p:cNvSpPr/>
            <p:nvPr/>
          </p:nvSpPr>
          <p:spPr>
            <a:xfrm>
              <a:off x="7284360" y="2708655"/>
              <a:ext cx="228600" cy="457200"/>
            </a:xfrm>
            <a:prstGeom prst="moon">
              <a:avLst>
                <a:gd name="adj" fmla="val 926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Moon 46"/>
            <p:cNvSpPr/>
            <p:nvPr/>
          </p:nvSpPr>
          <p:spPr>
            <a:xfrm>
              <a:off x="7997592" y="2708655"/>
              <a:ext cx="228600" cy="457200"/>
            </a:xfrm>
            <a:prstGeom prst="moon">
              <a:avLst>
                <a:gd name="adj" fmla="val 926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Moon 48"/>
            <p:cNvSpPr/>
            <p:nvPr/>
          </p:nvSpPr>
          <p:spPr>
            <a:xfrm>
              <a:off x="8710824" y="2708655"/>
              <a:ext cx="228600" cy="457200"/>
            </a:xfrm>
            <a:prstGeom prst="moon">
              <a:avLst>
                <a:gd name="adj" fmla="val 926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Moon 50"/>
            <p:cNvSpPr/>
            <p:nvPr/>
          </p:nvSpPr>
          <p:spPr>
            <a:xfrm>
              <a:off x="8710824" y="1995423"/>
              <a:ext cx="228600" cy="457200"/>
            </a:xfrm>
            <a:prstGeom prst="moon">
              <a:avLst>
                <a:gd name="adj" fmla="val 926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extBox 16"/>
          <p:cNvSpPr txBox="1"/>
          <p:nvPr/>
        </p:nvSpPr>
        <p:spPr>
          <a:xfrm>
            <a:off x="6905752" y="6611779"/>
            <a:ext cx="2225558" cy="246221"/>
          </a:xfrm>
          <a:prstGeom prst="rect">
            <a:avLst/>
          </a:prstGeom>
          <a:noFill/>
        </p:spPr>
        <p:txBody>
          <a:bodyPr wrap="square" rtlCol="0">
            <a:spAutoFit/>
          </a:bodyPr>
          <a:lstStyle/>
          <a:p>
            <a:pPr algn="r"/>
            <a:r>
              <a:rPr lang="en-US" sz="1000" dirty="0" smtClean="0">
                <a:solidFill>
                  <a:schemeClr val="bg1">
                    <a:lumMod val="75000"/>
                  </a:schemeClr>
                </a:solidFill>
              </a:rPr>
              <a:t>LEGO CREDITS: Elly Shuahili</a:t>
            </a:r>
            <a:endParaRPr lang="en-US" sz="1000" dirty="0">
              <a:solidFill>
                <a:schemeClr val="bg1">
                  <a:lumMod val="75000"/>
                </a:schemeClr>
              </a:solidFill>
            </a:endParaRPr>
          </a:p>
        </p:txBody>
      </p:sp>
      <p:pic>
        <p:nvPicPr>
          <p:cNvPr id="4" name="Picture 3" descr="125/365 - Lego Butcher (for my dad) | May 4, 2012 My father … | Flick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955" y="1820670"/>
            <a:ext cx="5160792" cy="4127626"/>
          </a:xfrm>
          <a:prstGeom prst="rect">
            <a:avLst/>
          </a:prstGeom>
        </p:spPr>
      </p:pic>
      <p:sp>
        <p:nvSpPr>
          <p:cNvPr id="2" name="Rectangle 1"/>
          <p:cNvSpPr/>
          <p:nvPr/>
        </p:nvSpPr>
        <p:spPr>
          <a:xfrm>
            <a:off x="5771440" y="1702155"/>
            <a:ext cx="2985805" cy="1569660"/>
          </a:xfrm>
          <a:prstGeom prst="rect">
            <a:avLst/>
          </a:prstGeom>
        </p:spPr>
        <p:txBody>
          <a:bodyPr wrap="square">
            <a:spAutoFit/>
          </a:bodyPr>
          <a:lstStyle/>
          <a:p>
            <a:r>
              <a:rPr lang="en-US" sz="2400" b="1" dirty="0">
                <a:solidFill>
                  <a:schemeClr val="bg1"/>
                </a:solidFill>
              </a:rPr>
              <a:t>Your palm is about 1 serving of meat, fish, poultry, tofu, or beans</a:t>
            </a:r>
          </a:p>
        </p:txBody>
      </p:sp>
      <p:pic>
        <p:nvPicPr>
          <p:cNvPr id="19" name="Picture 18"/>
          <p:cNvPicPr>
            <a:picLocks noChangeAspect="1"/>
          </p:cNvPicPr>
          <p:nvPr/>
        </p:nvPicPr>
        <p:blipFill>
          <a:blip r:embed="rId4"/>
          <a:stretch>
            <a:fillRect/>
          </a:stretch>
        </p:blipFill>
        <p:spPr>
          <a:xfrm>
            <a:off x="7843095" y="2920098"/>
            <a:ext cx="813319" cy="1246799"/>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9196" y="4353509"/>
            <a:ext cx="2949316" cy="2530333"/>
          </a:xfrm>
          <a:prstGeom prst="rect">
            <a:avLst/>
          </a:prstGeom>
        </p:spPr>
      </p:pic>
    </p:spTree>
    <p:extLst>
      <p:ext uri="{BB962C8B-B14F-4D97-AF65-F5344CB8AC3E}">
        <p14:creationId xmlns:p14="http://schemas.microsoft.com/office/powerpoint/2010/main" val="186009102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6DB433-8946-4B30-B593-62976901634E}" type="slidenum">
              <a:rPr lang="en-US" smtClean="0"/>
              <a:t>21</a:t>
            </a:fld>
            <a:endParaRPr lang="en-US" dirty="0"/>
          </a:p>
        </p:txBody>
      </p:sp>
      <p:sp>
        <p:nvSpPr>
          <p:cNvPr id="8" name="Title 3"/>
          <p:cNvSpPr txBox="1">
            <a:spLocks/>
          </p:cNvSpPr>
          <p:nvPr/>
        </p:nvSpPr>
        <p:spPr>
          <a:xfrm>
            <a:off x="557808" y="188640"/>
            <a:ext cx="8028385" cy="2564904"/>
          </a:xfrm>
          <a:prstGeom prst="rect">
            <a:avLst/>
          </a:prstGeom>
        </p:spPr>
        <p:txBody>
          <a:bodyPr>
            <a:normAutofit/>
          </a:bodyPr>
          <a:lstStyle>
            <a:lvl1pPr algn="l" defTabSz="914400" rtl="0" eaLnBrk="1" latinLnBrk="0" hangingPunct="1">
              <a:lnSpc>
                <a:spcPct val="90000"/>
              </a:lnSpc>
              <a:spcBef>
                <a:spcPct val="0"/>
              </a:spcBef>
              <a:buNone/>
              <a:defRPr sz="4800" b="1" kern="1200">
                <a:solidFill>
                  <a:schemeClr val="tx1">
                    <a:lumMod val="85000"/>
                    <a:lumOff val="15000"/>
                  </a:schemeClr>
                </a:solidFill>
                <a:latin typeface="+mj-lt"/>
                <a:ea typeface="+mj-ea"/>
                <a:cs typeface="+mj-cs"/>
              </a:defRPr>
            </a:lvl1pPr>
          </a:lstStyle>
          <a:p>
            <a:pPr algn="ctr"/>
            <a:r>
              <a:rPr lang="en-US" b="0" dirty="0" smtClean="0">
                <a:latin typeface="Berlin Sans FB" panose="020E0602020502020306" pitchFamily="34" charset="0"/>
              </a:rPr>
              <a:t>Swap out processed meats for </a:t>
            </a:r>
            <a:r>
              <a:rPr lang="en-US" dirty="0" smtClean="0">
                <a:latin typeface="Berlin Sans FB" panose="020E0602020502020306" pitchFamily="34" charset="0"/>
              </a:rPr>
              <a:t>BEANS</a:t>
            </a:r>
            <a:r>
              <a:rPr lang="en-US" b="0" dirty="0" smtClean="0">
                <a:latin typeface="Berlin Sans FB" panose="020E0602020502020306" pitchFamily="34" charset="0"/>
              </a:rPr>
              <a:t> or </a:t>
            </a:r>
            <a:r>
              <a:rPr lang="en-US" dirty="0" smtClean="0">
                <a:latin typeface="Berlin Sans FB" panose="020E0602020502020306" pitchFamily="34" charset="0"/>
              </a:rPr>
              <a:t>NUTS</a:t>
            </a:r>
          </a:p>
        </p:txBody>
      </p:sp>
      <p:sp>
        <p:nvSpPr>
          <p:cNvPr id="10" name="TextBox 9"/>
          <p:cNvSpPr txBox="1"/>
          <p:nvPr/>
        </p:nvSpPr>
        <p:spPr>
          <a:xfrm>
            <a:off x="6905752" y="6611779"/>
            <a:ext cx="2225558" cy="246221"/>
          </a:xfrm>
          <a:prstGeom prst="rect">
            <a:avLst/>
          </a:prstGeom>
          <a:noFill/>
        </p:spPr>
        <p:txBody>
          <a:bodyPr wrap="square" rtlCol="0">
            <a:spAutoFit/>
          </a:bodyPr>
          <a:lstStyle/>
          <a:p>
            <a:pPr algn="r"/>
            <a:r>
              <a:rPr lang="en-US" sz="1000" dirty="0" smtClean="0">
                <a:solidFill>
                  <a:schemeClr val="bg1">
                    <a:lumMod val="75000"/>
                  </a:schemeClr>
                </a:solidFill>
              </a:rPr>
              <a:t>LEGO CREDITS: LEGO Jack</a:t>
            </a:r>
            <a:endParaRPr lang="en-US" sz="1000" dirty="0">
              <a:solidFill>
                <a:schemeClr val="bg1">
                  <a:lumMod val="75000"/>
                </a:schemeClr>
              </a:solidFill>
            </a:endParaRPr>
          </a:p>
        </p:txBody>
      </p:sp>
      <p:pic>
        <p:nvPicPr>
          <p:cNvPr id="11" name="Picture 10" descr="Image result for lego hot dog"/>
          <p:cNvPicPr/>
          <p:nvPr/>
        </p:nvPicPr>
        <p:blipFill>
          <a:blip r:embed="rId3">
            <a:extLst>
              <a:ext uri="{28A0092B-C50C-407E-A947-70E740481C1C}">
                <a14:useLocalDpi xmlns:a14="http://schemas.microsoft.com/office/drawing/2010/main" val="0"/>
              </a:ext>
            </a:extLst>
          </a:blip>
          <a:srcRect/>
          <a:stretch>
            <a:fillRect/>
          </a:stretch>
        </p:blipFill>
        <p:spPr bwMode="auto">
          <a:xfrm>
            <a:off x="848395" y="2522289"/>
            <a:ext cx="3867621" cy="27069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C:\Users\rbi76679\AppData\Local\Microsoft\Windows\INetCache\Content.MSO\9B3F2B1A.tmp"/>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700808"/>
            <a:ext cx="3384376" cy="43204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Turkey and veg made of legos" title="Lego Turkey"/>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395" y="1556792"/>
            <a:ext cx="7540029" cy="49362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3584050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D842041-FF2F-430B-AD32-D8E9A72EA7BB}" type="slidenum">
              <a:rPr lang="en-US" smtClean="0"/>
              <a:t>22</a:t>
            </a:fld>
            <a:endParaRPr lang="en-US" dirty="0"/>
          </a:p>
        </p:txBody>
      </p:sp>
      <p:pic>
        <p:nvPicPr>
          <p:cNvPr id="5122" name="Picture 2" descr="Milk carton, glass and oreo style cookies made of legos" title="Lego milk and cookies"/>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bwMode="auto">
          <a:xfrm>
            <a:off x="330854" y="1628800"/>
            <a:ext cx="5033234" cy="42667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0" name="Title 3"/>
          <p:cNvSpPr txBox="1">
            <a:spLocks/>
          </p:cNvSpPr>
          <p:nvPr/>
        </p:nvSpPr>
        <p:spPr>
          <a:xfrm>
            <a:off x="541591" y="151492"/>
            <a:ext cx="8195770" cy="1477308"/>
          </a:xfrm>
          <a:prstGeom prst="rect">
            <a:avLst/>
          </a:prstGeom>
        </p:spPr>
        <p:txBody>
          <a:bodyPr>
            <a:normAutofit/>
          </a:bodyPr>
          <a:lstStyle>
            <a:lvl1pPr algn="l" defTabSz="914400" rtl="0" eaLnBrk="1" latinLnBrk="0" hangingPunct="1">
              <a:lnSpc>
                <a:spcPct val="90000"/>
              </a:lnSpc>
              <a:spcBef>
                <a:spcPct val="0"/>
              </a:spcBef>
              <a:buNone/>
              <a:defRPr sz="4800" b="1" kern="1200">
                <a:solidFill>
                  <a:schemeClr val="tx1">
                    <a:lumMod val="85000"/>
                    <a:lumOff val="15000"/>
                  </a:schemeClr>
                </a:solidFill>
                <a:latin typeface="+mj-lt"/>
                <a:ea typeface="+mj-ea"/>
                <a:cs typeface="+mj-cs"/>
              </a:defRPr>
            </a:lvl1pPr>
          </a:lstStyle>
          <a:p>
            <a:pPr algn="ctr"/>
            <a:r>
              <a:rPr lang="en-US" b="0" dirty="0" smtClean="0">
                <a:latin typeface="Berlin Sans FB" panose="020E0602020502020306" pitchFamily="34" charset="0"/>
              </a:rPr>
              <a:t>Don’t forget </a:t>
            </a:r>
            <a:r>
              <a:rPr lang="en-US" dirty="0" smtClean="0">
                <a:latin typeface="Berlin Sans FB" panose="020E0602020502020306" pitchFamily="34" charset="0"/>
              </a:rPr>
              <a:t>LOW FAT DAIRY</a:t>
            </a:r>
            <a:endParaRPr lang="en-US" b="0" dirty="0" smtClean="0">
              <a:latin typeface="Berlin Sans FB" panose="020E0602020502020306" pitchFamily="34" charset="0"/>
            </a:endParaRPr>
          </a:p>
        </p:txBody>
      </p:sp>
      <p:pic>
        <p:nvPicPr>
          <p:cNvPr id="29" name="Picture 28" descr="Fro-Yo in a conce made of legos" title="Lego Fro-y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9629" y="1347253"/>
            <a:ext cx="2225558" cy="22000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4" name="Group 33" descr="why" title="why text"/>
          <p:cNvGrpSpPr/>
          <p:nvPr/>
        </p:nvGrpSpPr>
        <p:grpSpPr>
          <a:xfrm>
            <a:off x="5580112" y="3938229"/>
            <a:ext cx="3258980" cy="2537025"/>
            <a:chOff x="6443112" y="1867407"/>
            <a:chExt cx="2852928" cy="1426464"/>
          </a:xfrm>
          <a:solidFill>
            <a:srgbClr val="0056A8"/>
          </a:solidFill>
        </p:grpSpPr>
        <p:sp>
          <p:nvSpPr>
            <p:cNvPr id="35" name="Freeform 34"/>
            <p:cNvSpPr/>
            <p:nvPr/>
          </p:nvSpPr>
          <p:spPr>
            <a:xfrm>
              <a:off x="6443112" y="1867407"/>
              <a:ext cx="2852928" cy="1426464"/>
            </a:xfrm>
            <a:custGeom>
              <a:avLst/>
              <a:gdLst>
                <a:gd name="connsiteX0" fmla="*/ 0 w 2852928"/>
                <a:gd name="connsiteY0" fmla="*/ 0 h 1426464"/>
                <a:gd name="connsiteX1" fmla="*/ 2139696 w 2852928"/>
                <a:gd name="connsiteY1" fmla="*/ 0 h 1426464"/>
                <a:gd name="connsiteX2" fmla="*/ 2852928 w 2852928"/>
                <a:gd name="connsiteY2" fmla="*/ 0 h 1426464"/>
                <a:gd name="connsiteX3" fmla="*/ 2852928 w 2852928"/>
                <a:gd name="connsiteY3" fmla="*/ 713232 h 1426464"/>
                <a:gd name="connsiteX4" fmla="*/ 2852928 w 2852928"/>
                <a:gd name="connsiteY4" fmla="*/ 1426464 h 1426464"/>
                <a:gd name="connsiteX5" fmla="*/ 2139696 w 2852928"/>
                <a:gd name="connsiteY5" fmla="*/ 1426464 h 1426464"/>
                <a:gd name="connsiteX6" fmla="*/ 0 w 2852928"/>
                <a:gd name="connsiteY6" fmla="*/ 1426464 h 1426464"/>
                <a:gd name="connsiteX0" fmla="*/ 0 w 2852928"/>
                <a:gd name="connsiteY0" fmla="*/ 0 h 1426464"/>
                <a:gd name="connsiteX1" fmla="*/ 2852928 w 2852928"/>
                <a:gd name="connsiteY1" fmla="*/ 0 h 1426464"/>
                <a:gd name="connsiteX2" fmla="*/ 2852928 w 2852928"/>
                <a:gd name="connsiteY2" fmla="*/ 713232 h 1426464"/>
                <a:gd name="connsiteX3" fmla="*/ 2852928 w 2852928"/>
                <a:gd name="connsiteY3" fmla="*/ 1426464 h 1426464"/>
                <a:gd name="connsiteX4" fmla="*/ 2139696 w 2852928"/>
                <a:gd name="connsiteY4" fmla="*/ 1426464 h 1426464"/>
                <a:gd name="connsiteX5" fmla="*/ 0 w 2852928"/>
                <a:gd name="connsiteY5" fmla="*/ 1426464 h 1426464"/>
                <a:gd name="connsiteX6" fmla="*/ 0 w 2852928"/>
                <a:gd name="connsiteY6" fmla="*/ 0 h 1426464"/>
                <a:gd name="connsiteX0" fmla="*/ 0 w 2852928"/>
                <a:gd name="connsiteY0" fmla="*/ 0 h 1426464"/>
                <a:gd name="connsiteX1" fmla="*/ 2852928 w 2852928"/>
                <a:gd name="connsiteY1" fmla="*/ 0 h 1426464"/>
                <a:gd name="connsiteX2" fmla="*/ 2852928 w 2852928"/>
                <a:gd name="connsiteY2" fmla="*/ 1426464 h 1426464"/>
                <a:gd name="connsiteX3" fmla="*/ 2139696 w 2852928"/>
                <a:gd name="connsiteY3" fmla="*/ 1426464 h 1426464"/>
                <a:gd name="connsiteX4" fmla="*/ 0 w 2852928"/>
                <a:gd name="connsiteY4" fmla="*/ 1426464 h 1426464"/>
                <a:gd name="connsiteX5" fmla="*/ 0 w 2852928"/>
                <a:gd name="connsiteY5" fmla="*/ 0 h 1426464"/>
                <a:gd name="connsiteX0" fmla="*/ 0 w 2852928"/>
                <a:gd name="connsiteY0" fmla="*/ 0 h 1426464"/>
                <a:gd name="connsiteX1" fmla="*/ 2852928 w 2852928"/>
                <a:gd name="connsiteY1" fmla="*/ 0 h 1426464"/>
                <a:gd name="connsiteX2" fmla="*/ 2852928 w 2852928"/>
                <a:gd name="connsiteY2" fmla="*/ 1426464 h 1426464"/>
                <a:gd name="connsiteX3" fmla="*/ 0 w 2852928"/>
                <a:gd name="connsiteY3" fmla="*/ 1426464 h 1426464"/>
                <a:gd name="connsiteX4" fmla="*/ 0 w 2852928"/>
                <a:gd name="connsiteY4" fmla="*/ 0 h 142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928" h="1426464">
                  <a:moveTo>
                    <a:pt x="0" y="0"/>
                  </a:moveTo>
                  <a:lnTo>
                    <a:pt x="2852928" y="0"/>
                  </a:lnTo>
                  <a:lnTo>
                    <a:pt x="2852928" y="1426464"/>
                  </a:lnTo>
                  <a:lnTo>
                    <a:pt x="0" y="142646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6A8"/>
                </a:solidFill>
              </a:endParaRPr>
            </a:p>
          </p:txBody>
        </p:sp>
        <p:sp>
          <p:nvSpPr>
            <p:cNvPr id="37" name="Moon 36"/>
            <p:cNvSpPr/>
            <p:nvPr/>
          </p:nvSpPr>
          <p:spPr>
            <a:xfrm>
              <a:off x="6571128" y="1995423"/>
              <a:ext cx="228600" cy="457200"/>
            </a:xfrm>
            <a:prstGeom prst="moon">
              <a:avLst>
                <a:gd name="adj" fmla="val 926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6A8"/>
                </a:solidFill>
              </a:endParaRPr>
            </a:p>
          </p:txBody>
        </p:sp>
        <p:sp>
          <p:nvSpPr>
            <p:cNvPr id="39" name="Moon 38"/>
            <p:cNvSpPr/>
            <p:nvPr/>
          </p:nvSpPr>
          <p:spPr>
            <a:xfrm>
              <a:off x="7284360" y="1995423"/>
              <a:ext cx="228600" cy="457200"/>
            </a:xfrm>
            <a:prstGeom prst="moon">
              <a:avLst>
                <a:gd name="adj" fmla="val 926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6A8"/>
                </a:solidFill>
              </a:endParaRPr>
            </a:p>
          </p:txBody>
        </p:sp>
        <p:sp>
          <p:nvSpPr>
            <p:cNvPr id="41" name="Moon 40"/>
            <p:cNvSpPr/>
            <p:nvPr/>
          </p:nvSpPr>
          <p:spPr>
            <a:xfrm>
              <a:off x="7997592" y="1995423"/>
              <a:ext cx="228600" cy="457200"/>
            </a:xfrm>
            <a:prstGeom prst="moon">
              <a:avLst>
                <a:gd name="adj" fmla="val 926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6A8"/>
                </a:solidFill>
              </a:endParaRPr>
            </a:p>
          </p:txBody>
        </p:sp>
        <p:sp>
          <p:nvSpPr>
            <p:cNvPr id="43" name="Moon 42"/>
            <p:cNvSpPr/>
            <p:nvPr/>
          </p:nvSpPr>
          <p:spPr>
            <a:xfrm>
              <a:off x="6571128" y="2708655"/>
              <a:ext cx="228600" cy="457200"/>
            </a:xfrm>
            <a:prstGeom prst="moon">
              <a:avLst>
                <a:gd name="adj" fmla="val 926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6A8"/>
                </a:solidFill>
              </a:endParaRPr>
            </a:p>
          </p:txBody>
        </p:sp>
        <p:sp>
          <p:nvSpPr>
            <p:cNvPr id="45" name="Moon 44"/>
            <p:cNvSpPr/>
            <p:nvPr/>
          </p:nvSpPr>
          <p:spPr>
            <a:xfrm>
              <a:off x="7284360" y="2708655"/>
              <a:ext cx="228600" cy="457200"/>
            </a:xfrm>
            <a:prstGeom prst="moon">
              <a:avLst>
                <a:gd name="adj" fmla="val 926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6A8"/>
                </a:solidFill>
              </a:endParaRPr>
            </a:p>
          </p:txBody>
        </p:sp>
        <p:sp>
          <p:nvSpPr>
            <p:cNvPr id="47" name="Moon 46"/>
            <p:cNvSpPr/>
            <p:nvPr/>
          </p:nvSpPr>
          <p:spPr>
            <a:xfrm>
              <a:off x="7997592" y="2708655"/>
              <a:ext cx="228600" cy="457200"/>
            </a:xfrm>
            <a:prstGeom prst="moon">
              <a:avLst>
                <a:gd name="adj" fmla="val 926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6A8"/>
                </a:solidFill>
              </a:endParaRPr>
            </a:p>
          </p:txBody>
        </p:sp>
        <p:sp>
          <p:nvSpPr>
            <p:cNvPr id="49" name="Moon 48"/>
            <p:cNvSpPr/>
            <p:nvPr/>
          </p:nvSpPr>
          <p:spPr>
            <a:xfrm>
              <a:off x="8710824" y="2708655"/>
              <a:ext cx="228600" cy="457200"/>
            </a:xfrm>
            <a:prstGeom prst="moon">
              <a:avLst>
                <a:gd name="adj" fmla="val 926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6A8"/>
                </a:solidFill>
              </a:endParaRPr>
            </a:p>
          </p:txBody>
        </p:sp>
        <p:sp>
          <p:nvSpPr>
            <p:cNvPr id="51" name="Moon 50"/>
            <p:cNvSpPr/>
            <p:nvPr/>
          </p:nvSpPr>
          <p:spPr>
            <a:xfrm>
              <a:off x="8710824" y="1995423"/>
              <a:ext cx="228600" cy="457200"/>
            </a:xfrm>
            <a:prstGeom prst="moon">
              <a:avLst>
                <a:gd name="adj" fmla="val 926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6A8"/>
                </a:solidFill>
              </a:endParaRPr>
            </a:p>
          </p:txBody>
        </p:sp>
      </p:grpSp>
      <p:sp>
        <p:nvSpPr>
          <p:cNvPr id="2" name="TextBox 1"/>
          <p:cNvSpPr txBox="1"/>
          <p:nvPr/>
        </p:nvSpPr>
        <p:spPr>
          <a:xfrm>
            <a:off x="6012160" y="3677589"/>
            <a:ext cx="1152128" cy="369332"/>
          </a:xfrm>
          <a:prstGeom prst="rect">
            <a:avLst/>
          </a:prstGeom>
          <a:noFill/>
        </p:spPr>
        <p:txBody>
          <a:bodyPr wrap="square" rtlCol="0">
            <a:spAutoFit/>
          </a:bodyPr>
          <a:lstStyle/>
          <a:p>
            <a:pPr algn="ctr"/>
            <a:r>
              <a:rPr lang="en-US" dirty="0" smtClean="0">
                <a:solidFill>
                  <a:schemeClr val="bg1"/>
                </a:solidFill>
              </a:rPr>
              <a:t>FRO-YO</a:t>
            </a:r>
            <a:endParaRPr lang="en-US" dirty="0">
              <a:solidFill>
                <a:schemeClr val="bg1"/>
              </a:solidFill>
            </a:endParaRPr>
          </a:p>
        </p:txBody>
      </p:sp>
      <p:sp>
        <p:nvSpPr>
          <p:cNvPr id="19" name="TextBox 18"/>
          <p:cNvSpPr txBox="1"/>
          <p:nvPr/>
        </p:nvSpPr>
        <p:spPr>
          <a:xfrm>
            <a:off x="6954954" y="6611779"/>
            <a:ext cx="2225558" cy="246221"/>
          </a:xfrm>
          <a:prstGeom prst="rect">
            <a:avLst/>
          </a:prstGeom>
          <a:noFill/>
        </p:spPr>
        <p:txBody>
          <a:bodyPr wrap="square" rtlCol="0">
            <a:spAutoFit/>
          </a:bodyPr>
          <a:lstStyle/>
          <a:p>
            <a:pPr algn="r"/>
            <a:r>
              <a:rPr lang="en-US" sz="1000" dirty="0">
                <a:solidFill>
                  <a:schemeClr val="bg1">
                    <a:lumMod val="75000"/>
                  </a:schemeClr>
                </a:solidFill>
              </a:rPr>
              <a:t>LEGO CREDITS</a:t>
            </a:r>
            <a:r>
              <a:rPr lang="en-US" sz="1000" dirty="0" smtClean="0">
                <a:solidFill>
                  <a:schemeClr val="bg1">
                    <a:lumMod val="75000"/>
                  </a:schemeClr>
                </a:solidFill>
              </a:rPr>
              <a:t>: Moriorimi Chan</a:t>
            </a:r>
            <a:endParaRPr lang="en-US" sz="1000" dirty="0">
              <a:solidFill>
                <a:schemeClr val="bg1">
                  <a:lumMod val="75000"/>
                </a:schemeClr>
              </a:solidFill>
            </a:endParaRPr>
          </a:p>
        </p:txBody>
      </p:sp>
      <p:pic>
        <p:nvPicPr>
          <p:cNvPr id="21" name="Picture 20"/>
          <p:cNvPicPr>
            <a:picLocks noChangeAspect="1"/>
          </p:cNvPicPr>
          <p:nvPr/>
        </p:nvPicPr>
        <p:blipFill>
          <a:blip r:embed="rId6"/>
          <a:stretch>
            <a:fillRect/>
          </a:stretch>
        </p:blipFill>
        <p:spPr>
          <a:xfrm>
            <a:off x="8013154" y="5292968"/>
            <a:ext cx="757660" cy="1063383"/>
          </a:xfrm>
          <a:prstGeom prst="rect">
            <a:avLst/>
          </a:prstGeom>
        </p:spPr>
      </p:pic>
      <p:sp>
        <p:nvSpPr>
          <p:cNvPr id="3" name="Rectangle 2"/>
          <p:cNvSpPr/>
          <p:nvPr/>
        </p:nvSpPr>
        <p:spPr>
          <a:xfrm>
            <a:off x="5823958" y="4071894"/>
            <a:ext cx="2120918" cy="1938992"/>
          </a:xfrm>
          <a:prstGeom prst="rect">
            <a:avLst/>
          </a:prstGeom>
        </p:spPr>
        <p:txBody>
          <a:bodyPr wrap="square">
            <a:spAutoFit/>
          </a:bodyPr>
          <a:lstStyle/>
          <a:p>
            <a:pPr algn="ctr"/>
            <a:r>
              <a:rPr lang="en-US" sz="2400" dirty="0">
                <a:solidFill>
                  <a:schemeClr val="bg1"/>
                </a:solidFill>
              </a:rPr>
              <a:t>Your thumb is about a serving of hard cheese, sour cream, or cream cheese</a:t>
            </a:r>
          </a:p>
        </p:txBody>
      </p:sp>
    </p:spTree>
    <p:extLst>
      <p:ext uri="{BB962C8B-B14F-4D97-AF65-F5344CB8AC3E}">
        <p14:creationId xmlns:p14="http://schemas.microsoft.com/office/powerpoint/2010/main" val="91626059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D842041-FF2F-430B-AD32-D8E9A72EA7BB}" type="slidenum">
              <a:rPr lang="en-US" smtClean="0"/>
              <a:t>23</a:t>
            </a:fld>
            <a:endParaRPr lang="en-US" dirty="0"/>
          </a:p>
        </p:txBody>
      </p:sp>
      <p:pic>
        <p:nvPicPr>
          <p:cNvPr id="5122" name="Picture 2" descr="Variety of sodas and energy drinks made from lego canisters" title="Lego drinks"/>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47664" y="1002261"/>
            <a:ext cx="3744416" cy="5451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0" name="Title 3"/>
          <p:cNvSpPr txBox="1">
            <a:spLocks/>
          </p:cNvSpPr>
          <p:nvPr/>
        </p:nvSpPr>
        <p:spPr>
          <a:xfrm>
            <a:off x="541591" y="-27384"/>
            <a:ext cx="8195770" cy="1477308"/>
          </a:xfrm>
          <a:prstGeom prst="rect">
            <a:avLst/>
          </a:prstGeom>
        </p:spPr>
        <p:txBody>
          <a:bodyPr>
            <a:normAutofit/>
          </a:bodyPr>
          <a:lstStyle>
            <a:lvl1pPr algn="l" defTabSz="914400" rtl="0" eaLnBrk="1" latinLnBrk="0" hangingPunct="1">
              <a:lnSpc>
                <a:spcPct val="90000"/>
              </a:lnSpc>
              <a:spcBef>
                <a:spcPct val="0"/>
              </a:spcBef>
              <a:buNone/>
              <a:defRPr sz="4800" b="1" kern="1200">
                <a:solidFill>
                  <a:schemeClr val="tx1">
                    <a:lumMod val="85000"/>
                    <a:lumOff val="15000"/>
                  </a:schemeClr>
                </a:solidFill>
                <a:latin typeface="+mj-lt"/>
                <a:ea typeface="+mj-ea"/>
                <a:cs typeface="+mj-cs"/>
              </a:defRPr>
            </a:lvl1pPr>
          </a:lstStyle>
          <a:p>
            <a:pPr algn="ctr"/>
            <a:r>
              <a:rPr lang="en-US" b="0" dirty="0" smtClean="0">
                <a:latin typeface="Berlin Sans FB" panose="020E0602020502020306" pitchFamily="34" charset="0"/>
              </a:rPr>
              <a:t>Rethink your </a:t>
            </a:r>
            <a:r>
              <a:rPr lang="en-US" dirty="0" smtClean="0">
                <a:latin typeface="Berlin Sans FB" panose="020E0602020502020306" pitchFamily="34" charset="0"/>
              </a:rPr>
              <a:t>DRINK</a:t>
            </a:r>
            <a:endParaRPr lang="en-US" b="0" dirty="0" smtClean="0">
              <a:latin typeface="Berlin Sans FB" panose="020E0602020502020306" pitchFamily="34" charset="0"/>
            </a:endParaRPr>
          </a:p>
        </p:txBody>
      </p:sp>
      <p:grpSp>
        <p:nvGrpSpPr>
          <p:cNvPr id="34" name="Group 33" descr="why" title="why text"/>
          <p:cNvGrpSpPr/>
          <p:nvPr/>
        </p:nvGrpSpPr>
        <p:grpSpPr>
          <a:xfrm>
            <a:off x="6090858" y="3121199"/>
            <a:ext cx="2225558" cy="1112779"/>
            <a:chOff x="6443112" y="1867407"/>
            <a:chExt cx="2852928" cy="1426464"/>
          </a:xfrm>
          <a:solidFill>
            <a:srgbClr val="ED331A"/>
          </a:solidFill>
        </p:grpSpPr>
        <p:sp>
          <p:nvSpPr>
            <p:cNvPr id="35" name="Freeform 34"/>
            <p:cNvSpPr/>
            <p:nvPr/>
          </p:nvSpPr>
          <p:spPr>
            <a:xfrm>
              <a:off x="6443112" y="1867407"/>
              <a:ext cx="2852928" cy="1426464"/>
            </a:xfrm>
            <a:custGeom>
              <a:avLst/>
              <a:gdLst>
                <a:gd name="connsiteX0" fmla="*/ 0 w 2852928"/>
                <a:gd name="connsiteY0" fmla="*/ 0 h 1426464"/>
                <a:gd name="connsiteX1" fmla="*/ 2139696 w 2852928"/>
                <a:gd name="connsiteY1" fmla="*/ 0 h 1426464"/>
                <a:gd name="connsiteX2" fmla="*/ 2852928 w 2852928"/>
                <a:gd name="connsiteY2" fmla="*/ 0 h 1426464"/>
                <a:gd name="connsiteX3" fmla="*/ 2852928 w 2852928"/>
                <a:gd name="connsiteY3" fmla="*/ 713232 h 1426464"/>
                <a:gd name="connsiteX4" fmla="*/ 2852928 w 2852928"/>
                <a:gd name="connsiteY4" fmla="*/ 1426464 h 1426464"/>
                <a:gd name="connsiteX5" fmla="*/ 2139696 w 2852928"/>
                <a:gd name="connsiteY5" fmla="*/ 1426464 h 1426464"/>
                <a:gd name="connsiteX6" fmla="*/ 0 w 2852928"/>
                <a:gd name="connsiteY6" fmla="*/ 1426464 h 1426464"/>
                <a:gd name="connsiteX0" fmla="*/ 0 w 2852928"/>
                <a:gd name="connsiteY0" fmla="*/ 0 h 1426464"/>
                <a:gd name="connsiteX1" fmla="*/ 2852928 w 2852928"/>
                <a:gd name="connsiteY1" fmla="*/ 0 h 1426464"/>
                <a:gd name="connsiteX2" fmla="*/ 2852928 w 2852928"/>
                <a:gd name="connsiteY2" fmla="*/ 713232 h 1426464"/>
                <a:gd name="connsiteX3" fmla="*/ 2852928 w 2852928"/>
                <a:gd name="connsiteY3" fmla="*/ 1426464 h 1426464"/>
                <a:gd name="connsiteX4" fmla="*/ 2139696 w 2852928"/>
                <a:gd name="connsiteY4" fmla="*/ 1426464 h 1426464"/>
                <a:gd name="connsiteX5" fmla="*/ 0 w 2852928"/>
                <a:gd name="connsiteY5" fmla="*/ 1426464 h 1426464"/>
                <a:gd name="connsiteX6" fmla="*/ 0 w 2852928"/>
                <a:gd name="connsiteY6" fmla="*/ 0 h 1426464"/>
                <a:gd name="connsiteX0" fmla="*/ 0 w 2852928"/>
                <a:gd name="connsiteY0" fmla="*/ 0 h 1426464"/>
                <a:gd name="connsiteX1" fmla="*/ 2852928 w 2852928"/>
                <a:gd name="connsiteY1" fmla="*/ 0 h 1426464"/>
                <a:gd name="connsiteX2" fmla="*/ 2852928 w 2852928"/>
                <a:gd name="connsiteY2" fmla="*/ 1426464 h 1426464"/>
                <a:gd name="connsiteX3" fmla="*/ 2139696 w 2852928"/>
                <a:gd name="connsiteY3" fmla="*/ 1426464 h 1426464"/>
                <a:gd name="connsiteX4" fmla="*/ 0 w 2852928"/>
                <a:gd name="connsiteY4" fmla="*/ 1426464 h 1426464"/>
                <a:gd name="connsiteX5" fmla="*/ 0 w 2852928"/>
                <a:gd name="connsiteY5" fmla="*/ 0 h 1426464"/>
                <a:gd name="connsiteX0" fmla="*/ 0 w 2852928"/>
                <a:gd name="connsiteY0" fmla="*/ 0 h 1426464"/>
                <a:gd name="connsiteX1" fmla="*/ 2852928 w 2852928"/>
                <a:gd name="connsiteY1" fmla="*/ 0 h 1426464"/>
                <a:gd name="connsiteX2" fmla="*/ 2852928 w 2852928"/>
                <a:gd name="connsiteY2" fmla="*/ 1426464 h 1426464"/>
                <a:gd name="connsiteX3" fmla="*/ 0 w 2852928"/>
                <a:gd name="connsiteY3" fmla="*/ 1426464 h 1426464"/>
                <a:gd name="connsiteX4" fmla="*/ 0 w 2852928"/>
                <a:gd name="connsiteY4" fmla="*/ 0 h 142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928" h="1426464">
                  <a:moveTo>
                    <a:pt x="0" y="0"/>
                  </a:moveTo>
                  <a:lnTo>
                    <a:pt x="2852928" y="0"/>
                  </a:lnTo>
                  <a:lnTo>
                    <a:pt x="2852928" y="1426464"/>
                  </a:lnTo>
                  <a:lnTo>
                    <a:pt x="0" y="142646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6A8"/>
                </a:solidFill>
              </a:endParaRPr>
            </a:p>
          </p:txBody>
        </p:sp>
        <p:sp>
          <p:nvSpPr>
            <p:cNvPr id="37" name="Moon 36"/>
            <p:cNvSpPr/>
            <p:nvPr/>
          </p:nvSpPr>
          <p:spPr>
            <a:xfrm>
              <a:off x="6571128" y="1995423"/>
              <a:ext cx="228600" cy="457200"/>
            </a:xfrm>
            <a:prstGeom prst="moon">
              <a:avLst>
                <a:gd name="adj" fmla="val 926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6A8"/>
                </a:solidFill>
              </a:endParaRPr>
            </a:p>
          </p:txBody>
        </p:sp>
        <p:sp>
          <p:nvSpPr>
            <p:cNvPr id="39" name="Moon 38"/>
            <p:cNvSpPr/>
            <p:nvPr/>
          </p:nvSpPr>
          <p:spPr>
            <a:xfrm>
              <a:off x="7284360" y="1995423"/>
              <a:ext cx="228600" cy="457200"/>
            </a:xfrm>
            <a:prstGeom prst="moon">
              <a:avLst>
                <a:gd name="adj" fmla="val 926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6A8"/>
                </a:solidFill>
              </a:endParaRPr>
            </a:p>
          </p:txBody>
        </p:sp>
        <p:sp>
          <p:nvSpPr>
            <p:cNvPr id="41" name="Moon 40"/>
            <p:cNvSpPr/>
            <p:nvPr/>
          </p:nvSpPr>
          <p:spPr>
            <a:xfrm>
              <a:off x="7997592" y="1995423"/>
              <a:ext cx="228600" cy="457200"/>
            </a:xfrm>
            <a:prstGeom prst="moon">
              <a:avLst>
                <a:gd name="adj" fmla="val 926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6A8"/>
                </a:solidFill>
              </a:endParaRPr>
            </a:p>
          </p:txBody>
        </p:sp>
        <p:sp>
          <p:nvSpPr>
            <p:cNvPr id="43" name="Moon 42"/>
            <p:cNvSpPr/>
            <p:nvPr/>
          </p:nvSpPr>
          <p:spPr>
            <a:xfrm>
              <a:off x="6571128" y="2708655"/>
              <a:ext cx="228600" cy="457200"/>
            </a:xfrm>
            <a:prstGeom prst="moon">
              <a:avLst>
                <a:gd name="adj" fmla="val 926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6A8"/>
                </a:solidFill>
              </a:endParaRPr>
            </a:p>
          </p:txBody>
        </p:sp>
        <p:sp>
          <p:nvSpPr>
            <p:cNvPr id="45" name="Moon 44"/>
            <p:cNvSpPr/>
            <p:nvPr/>
          </p:nvSpPr>
          <p:spPr>
            <a:xfrm>
              <a:off x="7284360" y="2708655"/>
              <a:ext cx="228600" cy="457200"/>
            </a:xfrm>
            <a:prstGeom prst="moon">
              <a:avLst>
                <a:gd name="adj" fmla="val 926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6A8"/>
                </a:solidFill>
              </a:endParaRPr>
            </a:p>
          </p:txBody>
        </p:sp>
        <p:sp>
          <p:nvSpPr>
            <p:cNvPr id="47" name="Moon 46"/>
            <p:cNvSpPr/>
            <p:nvPr/>
          </p:nvSpPr>
          <p:spPr>
            <a:xfrm>
              <a:off x="7997592" y="2708655"/>
              <a:ext cx="228600" cy="457200"/>
            </a:xfrm>
            <a:prstGeom prst="moon">
              <a:avLst>
                <a:gd name="adj" fmla="val 926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6A8"/>
                </a:solidFill>
              </a:endParaRPr>
            </a:p>
          </p:txBody>
        </p:sp>
        <p:sp>
          <p:nvSpPr>
            <p:cNvPr id="49" name="Moon 48"/>
            <p:cNvSpPr/>
            <p:nvPr/>
          </p:nvSpPr>
          <p:spPr>
            <a:xfrm>
              <a:off x="8710824" y="2708655"/>
              <a:ext cx="228600" cy="457200"/>
            </a:xfrm>
            <a:prstGeom prst="moon">
              <a:avLst>
                <a:gd name="adj" fmla="val 926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6A8"/>
                </a:solidFill>
              </a:endParaRPr>
            </a:p>
          </p:txBody>
        </p:sp>
        <p:sp>
          <p:nvSpPr>
            <p:cNvPr id="51" name="Moon 50"/>
            <p:cNvSpPr/>
            <p:nvPr/>
          </p:nvSpPr>
          <p:spPr>
            <a:xfrm>
              <a:off x="8710824" y="1995423"/>
              <a:ext cx="228600" cy="457200"/>
            </a:xfrm>
            <a:prstGeom prst="moon">
              <a:avLst>
                <a:gd name="adj" fmla="val 926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6A8"/>
                </a:solidFill>
              </a:endParaRPr>
            </a:p>
          </p:txBody>
        </p:sp>
      </p:grpSp>
      <p:sp>
        <p:nvSpPr>
          <p:cNvPr id="33" name="Title 3"/>
          <p:cNvSpPr txBox="1">
            <a:spLocks/>
          </p:cNvSpPr>
          <p:nvPr/>
        </p:nvSpPr>
        <p:spPr>
          <a:xfrm>
            <a:off x="6100044" y="3282352"/>
            <a:ext cx="2128487" cy="900336"/>
          </a:xfrm>
          <a:prstGeom prst="rect">
            <a:avLst/>
          </a:prstGeom>
        </p:spPr>
        <p:txBody>
          <a:bodyPr>
            <a:normAutofit/>
          </a:bodyPr>
          <a:lstStyle>
            <a:lvl1pPr algn="l" defTabSz="914400" rtl="0" eaLnBrk="1" latinLnBrk="0" hangingPunct="1">
              <a:lnSpc>
                <a:spcPct val="90000"/>
              </a:lnSpc>
              <a:spcBef>
                <a:spcPct val="0"/>
              </a:spcBef>
              <a:buNone/>
              <a:defRPr sz="4800" b="1" kern="1200">
                <a:solidFill>
                  <a:schemeClr val="tx1">
                    <a:lumMod val="85000"/>
                    <a:lumOff val="15000"/>
                  </a:schemeClr>
                </a:solidFill>
                <a:latin typeface="+mj-lt"/>
                <a:ea typeface="+mj-ea"/>
                <a:cs typeface="+mj-cs"/>
              </a:defRPr>
            </a:lvl1pPr>
          </a:lstStyle>
          <a:p>
            <a:pPr algn="ctr"/>
            <a:r>
              <a:rPr lang="en-US" b="0" dirty="0" smtClean="0">
                <a:solidFill>
                  <a:schemeClr val="bg1"/>
                </a:solidFill>
                <a:latin typeface="Berlin Sans FB" panose="020E0602020502020306" pitchFamily="34" charset="0"/>
              </a:rPr>
              <a:t>Why?</a:t>
            </a:r>
            <a:endParaRPr lang="en-US" b="0" dirty="0">
              <a:solidFill>
                <a:schemeClr val="bg1"/>
              </a:solidFill>
              <a:latin typeface="Berlin Sans FB" panose="020E0602020502020306" pitchFamily="34" charset="0"/>
            </a:endParaRPr>
          </a:p>
        </p:txBody>
      </p:sp>
      <p:pic>
        <p:nvPicPr>
          <p:cNvPr id="9220" name="Picture 4" descr="Image result for lego glass of water"/>
          <p:cNvPicPr>
            <a:picLocks noChangeAspect="1" noChangeArrowheads="1"/>
          </p:cNvPicPr>
          <p:nvPr/>
        </p:nvPicPr>
        <p:blipFill rotWithShape="1">
          <a:blip r:embed="rId4">
            <a:extLst>
              <a:ext uri="{28A0092B-C50C-407E-A947-70E740481C1C}">
                <a14:useLocalDpi xmlns:a14="http://schemas.microsoft.com/office/drawing/2010/main" val="0"/>
              </a:ext>
            </a:extLst>
          </a:blip>
          <a:srcRect b="13060"/>
          <a:stretch/>
        </p:blipFill>
        <p:spPr bwMode="auto">
          <a:xfrm>
            <a:off x="27384" y="908720"/>
            <a:ext cx="5984776" cy="59268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8" name="TextBox 17"/>
          <p:cNvSpPr txBox="1"/>
          <p:nvPr/>
        </p:nvSpPr>
        <p:spPr>
          <a:xfrm>
            <a:off x="6954954" y="6611779"/>
            <a:ext cx="2225558" cy="246221"/>
          </a:xfrm>
          <a:prstGeom prst="rect">
            <a:avLst/>
          </a:prstGeom>
          <a:noFill/>
        </p:spPr>
        <p:txBody>
          <a:bodyPr wrap="square" rtlCol="0">
            <a:spAutoFit/>
          </a:bodyPr>
          <a:lstStyle/>
          <a:p>
            <a:pPr algn="r"/>
            <a:r>
              <a:rPr lang="en-US" sz="1000" dirty="0">
                <a:solidFill>
                  <a:schemeClr val="bg1">
                    <a:lumMod val="75000"/>
                  </a:schemeClr>
                </a:solidFill>
              </a:rPr>
              <a:t>LEGO CREDITS</a:t>
            </a:r>
            <a:r>
              <a:rPr lang="en-US" sz="1000" dirty="0" smtClean="0">
                <a:solidFill>
                  <a:schemeClr val="bg1">
                    <a:lumMod val="75000"/>
                  </a:schemeClr>
                </a:solidFill>
              </a:rPr>
              <a:t>: Legorific</a:t>
            </a:r>
            <a:endParaRPr lang="en-US" sz="1000" dirty="0">
              <a:solidFill>
                <a:schemeClr val="bg1">
                  <a:lumMod val="75000"/>
                </a:schemeClr>
              </a:solidFill>
            </a:endParaRPr>
          </a:p>
        </p:txBody>
      </p:sp>
    </p:spTree>
    <p:extLst>
      <p:ext uri="{BB962C8B-B14F-4D97-AF65-F5344CB8AC3E}">
        <p14:creationId xmlns:p14="http://schemas.microsoft.com/office/powerpoint/2010/main" val="394079881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ipe(down)">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D842041-FF2F-430B-AD32-D8E9A72EA7BB}" type="slidenum">
              <a:rPr lang="en-US" smtClean="0"/>
              <a:t>24</a:t>
            </a:fld>
            <a:endParaRPr lang="en-US" dirty="0"/>
          </a:p>
        </p:txBody>
      </p:sp>
      <p:grpSp>
        <p:nvGrpSpPr>
          <p:cNvPr id="25" name="Group 24" descr="m-o-d-e-r-a-t-i-o-n written in lego bricks&#10;" title="moderation text"/>
          <p:cNvGrpSpPr/>
          <p:nvPr/>
        </p:nvGrpSpPr>
        <p:grpSpPr>
          <a:xfrm>
            <a:off x="755577" y="1988840"/>
            <a:ext cx="7560840" cy="1206102"/>
            <a:chOff x="783754" y="2795786"/>
            <a:chExt cx="7378879" cy="1206102"/>
          </a:xfrm>
        </p:grpSpPr>
        <p:pic>
          <p:nvPicPr>
            <p:cNvPr id="8" name="Picture 7" descr="m-o-d-e-r-a-t-i-o-n written in lego bricks" title="m-o-d-e-r-a-t-i-o-n written in lego bricks"/>
            <p:cNvPicPr>
              <a:picLocks noChangeAspect="1"/>
            </p:cNvPicPr>
            <p:nvPr/>
          </p:nvPicPr>
          <p:blipFill>
            <a:blip r:embed="rId3"/>
            <a:stretch>
              <a:fillRect/>
            </a:stretch>
          </p:blipFill>
          <p:spPr>
            <a:xfrm>
              <a:off x="783754" y="2852936"/>
              <a:ext cx="1123950" cy="1066800"/>
            </a:xfrm>
            <a:prstGeom prst="rect">
              <a:avLst/>
            </a:prstGeom>
          </p:spPr>
        </p:pic>
        <p:pic>
          <p:nvPicPr>
            <p:cNvPr id="10" name="Picture 9" descr="m-o-d-e-r-a-t-i-o-n written in lego bricks" title="m-o-d-e-r-a-t-i-o-n written in lego bricks"/>
            <p:cNvPicPr>
              <a:picLocks noChangeAspect="1"/>
            </p:cNvPicPr>
            <p:nvPr/>
          </p:nvPicPr>
          <p:blipFill>
            <a:blip r:embed="rId4"/>
            <a:stretch>
              <a:fillRect/>
            </a:stretch>
          </p:blipFill>
          <p:spPr>
            <a:xfrm>
              <a:off x="1835696" y="2877938"/>
              <a:ext cx="762000" cy="1085850"/>
            </a:xfrm>
            <a:prstGeom prst="rect">
              <a:avLst/>
            </a:prstGeom>
          </p:spPr>
        </p:pic>
        <p:pic>
          <p:nvPicPr>
            <p:cNvPr id="11" name="Picture 10" descr="m-o-d-e-r-a-t-i-o-n written in lego bricks" title="m-o-d-e-r-a-t-i-o-n written in lego bricks"/>
            <p:cNvPicPr>
              <a:picLocks noChangeAspect="1"/>
            </p:cNvPicPr>
            <p:nvPr/>
          </p:nvPicPr>
          <p:blipFill>
            <a:blip r:embed="rId5"/>
            <a:stretch>
              <a:fillRect/>
            </a:stretch>
          </p:blipFill>
          <p:spPr>
            <a:xfrm>
              <a:off x="2555776" y="2877938"/>
              <a:ext cx="1457325" cy="1085850"/>
            </a:xfrm>
            <a:prstGeom prst="rect">
              <a:avLst/>
            </a:prstGeom>
          </p:spPr>
        </p:pic>
        <p:pic>
          <p:nvPicPr>
            <p:cNvPr id="16" name="Picture 15" descr="m-o-d-e-r-a-t-i-o-n written in lego bricks" title="m-o-d-e-r-a-t-i-o-n written in lego bricks"/>
            <p:cNvPicPr>
              <a:picLocks noChangeAspect="1"/>
            </p:cNvPicPr>
            <p:nvPr/>
          </p:nvPicPr>
          <p:blipFill>
            <a:blip r:embed="rId6"/>
            <a:stretch>
              <a:fillRect/>
            </a:stretch>
          </p:blipFill>
          <p:spPr>
            <a:xfrm>
              <a:off x="3984526" y="2839838"/>
              <a:ext cx="733425" cy="1162050"/>
            </a:xfrm>
            <a:prstGeom prst="rect">
              <a:avLst/>
            </a:prstGeom>
          </p:spPr>
        </p:pic>
        <p:pic>
          <p:nvPicPr>
            <p:cNvPr id="20" name="Picture 19" descr="m-o-d-e-r-a-t-i-o-n written in lego bricks" title="m-o-d-e-r-a-t-i-o-n written in lego bricks"/>
            <p:cNvPicPr>
              <a:picLocks noChangeAspect="1"/>
            </p:cNvPicPr>
            <p:nvPr/>
          </p:nvPicPr>
          <p:blipFill>
            <a:blip r:embed="rId7"/>
            <a:stretch>
              <a:fillRect/>
            </a:stretch>
          </p:blipFill>
          <p:spPr>
            <a:xfrm>
              <a:off x="5266598" y="2795786"/>
              <a:ext cx="752475" cy="1181100"/>
            </a:xfrm>
            <a:prstGeom prst="rect">
              <a:avLst/>
            </a:prstGeom>
          </p:spPr>
        </p:pic>
        <p:pic>
          <p:nvPicPr>
            <p:cNvPr id="21" name="Picture 20" descr="m-o-d-e-r-a-t-i-o-n written in lego bricks" title="m-o-d-e-r-a-t-i-o-n written in lego bricks"/>
            <p:cNvPicPr>
              <a:picLocks noChangeAspect="1"/>
            </p:cNvPicPr>
            <p:nvPr/>
          </p:nvPicPr>
          <p:blipFill>
            <a:blip r:embed="rId8"/>
            <a:stretch>
              <a:fillRect/>
            </a:stretch>
          </p:blipFill>
          <p:spPr>
            <a:xfrm>
              <a:off x="4666239" y="2849363"/>
              <a:ext cx="676275" cy="1047750"/>
            </a:xfrm>
            <a:prstGeom prst="rect">
              <a:avLst/>
            </a:prstGeom>
          </p:spPr>
        </p:pic>
        <p:pic>
          <p:nvPicPr>
            <p:cNvPr id="22" name="Picture 21" descr="m-o-d-e-r-a-t-i-o-n written in lego bricks" title="m-o-d-e-r-a-t-i-o-n written in lego bricks"/>
            <p:cNvPicPr>
              <a:picLocks noChangeAspect="1"/>
            </p:cNvPicPr>
            <p:nvPr/>
          </p:nvPicPr>
          <p:blipFill>
            <a:blip r:embed="rId9"/>
            <a:stretch>
              <a:fillRect/>
            </a:stretch>
          </p:blipFill>
          <p:spPr>
            <a:xfrm>
              <a:off x="5919136" y="2849363"/>
              <a:ext cx="695325" cy="1057275"/>
            </a:xfrm>
            <a:prstGeom prst="rect">
              <a:avLst/>
            </a:prstGeom>
          </p:spPr>
        </p:pic>
        <p:pic>
          <p:nvPicPr>
            <p:cNvPr id="23" name="Picture 22" descr="m-o-d-e-r-a-t-i-o-n written in lego bricks" title="m-o-d-e-r-a-t-i-o-n written in lego bricks"/>
            <p:cNvPicPr>
              <a:picLocks noChangeAspect="1"/>
            </p:cNvPicPr>
            <p:nvPr/>
          </p:nvPicPr>
          <p:blipFill>
            <a:blip r:embed="rId10"/>
            <a:stretch>
              <a:fillRect/>
            </a:stretch>
          </p:blipFill>
          <p:spPr>
            <a:xfrm>
              <a:off x="6558776" y="2839838"/>
              <a:ext cx="676275" cy="1047750"/>
            </a:xfrm>
            <a:prstGeom prst="rect">
              <a:avLst/>
            </a:prstGeom>
          </p:spPr>
        </p:pic>
        <p:pic>
          <p:nvPicPr>
            <p:cNvPr id="24" name="Picture 23" descr="m-o-d-e-r-a-t-i-o-n written in lego bricks" title="m-o-d-e-r-a-t-i-o-n written in lego bricks"/>
            <p:cNvPicPr>
              <a:picLocks noChangeAspect="1"/>
            </p:cNvPicPr>
            <p:nvPr/>
          </p:nvPicPr>
          <p:blipFill>
            <a:blip r:embed="rId11"/>
            <a:stretch>
              <a:fillRect/>
            </a:stretch>
          </p:blipFill>
          <p:spPr>
            <a:xfrm>
              <a:off x="7191083" y="2858438"/>
              <a:ext cx="971550" cy="1038225"/>
            </a:xfrm>
            <a:prstGeom prst="rect">
              <a:avLst/>
            </a:prstGeom>
          </p:spPr>
        </p:pic>
      </p:grpSp>
      <p:sp>
        <p:nvSpPr>
          <p:cNvPr id="26" name="Title 3"/>
          <p:cNvSpPr txBox="1">
            <a:spLocks/>
          </p:cNvSpPr>
          <p:nvPr/>
        </p:nvSpPr>
        <p:spPr>
          <a:xfrm>
            <a:off x="313149" y="3681172"/>
            <a:ext cx="8195770" cy="1477308"/>
          </a:xfrm>
          <a:prstGeom prst="rect">
            <a:avLst/>
          </a:prstGeom>
        </p:spPr>
        <p:txBody>
          <a:bodyPr>
            <a:normAutofit/>
          </a:bodyPr>
          <a:lstStyle>
            <a:lvl1pPr algn="l" defTabSz="914400" rtl="0" eaLnBrk="1" latinLnBrk="0" hangingPunct="1">
              <a:lnSpc>
                <a:spcPct val="90000"/>
              </a:lnSpc>
              <a:spcBef>
                <a:spcPct val="0"/>
              </a:spcBef>
              <a:buNone/>
              <a:defRPr sz="4800" b="1" kern="1200">
                <a:solidFill>
                  <a:schemeClr val="tx1">
                    <a:lumMod val="85000"/>
                    <a:lumOff val="15000"/>
                  </a:schemeClr>
                </a:solidFill>
                <a:latin typeface="+mj-lt"/>
                <a:ea typeface="+mj-ea"/>
                <a:cs typeface="+mj-cs"/>
              </a:defRPr>
            </a:lvl1pPr>
          </a:lstStyle>
          <a:p>
            <a:pPr algn="ctr"/>
            <a:r>
              <a:rPr lang="en-US" b="0" dirty="0" smtClean="0">
                <a:latin typeface="Berlin Sans FB" panose="020E0602020502020306" pitchFamily="34" charset="0"/>
              </a:rPr>
              <a:t>Eat well </a:t>
            </a:r>
            <a:r>
              <a:rPr lang="en-US" dirty="0" smtClean="0">
                <a:latin typeface="Berlin Sans FB" panose="020E0602020502020306" pitchFamily="34" charset="0"/>
              </a:rPr>
              <a:t>MOST</a:t>
            </a:r>
            <a:r>
              <a:rPr lang="en-US" b="0" dirty="0" smtClean="0">
                <a:latin typeface="Berlin Sans FB" panose="020E0602020502020306" pitchFamily="34" charset="0"/>
              </a:rPr>
              <a:t> of the time</a:t>
            </a:r>
          </a:p>
        </p:txBody>
      </p:sp>
    </p:spTree>
    <p:extLst>
      <p:ext uri="{BB962C8B-B14F-4D97-AF65-F5344CB8AC3E}">
        <p14:creationId xmlns:p14="http://schemas.microsoft.com/office/powerpoint/2010/main" val="24355553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descr="Lego Bricks free form interlocking" title="Lego Bricks free form interlocking"/>
          <p:cNvSpPr>
            <a:spLocks noGrp="1"/>
          </p:cNvSpPr>
          <p:nvPr>
            <p:ph type="sldNum" sz="quarter" idx="12"/>
          </p:nvPr>
        </p:nvSpPr>
        <p:spPr/>
        <p:txBody>
          <a:bodyPr vert="horz" lIns="91440" tIns="45720" rIns="91440" bIns="45720" rtlCol="0" anchor="ctr"/>
          <a:lstStyle/>
          <a:p>
            <a:fld id="{FA3EE389-E41A-49AC-9975-3D3899FF737D}" type="slidenum">
              <a:rPr lang="en-US"/>
              <a:pPr/>
              <a:t>25</a:t>
            </a:fld>
            <a:endParaRPr lang="en-US" dirty="0"/>
          </a:p>
        </p:txBody>
      </p:sp>
      <p:sp>
        <p:nvSpPr>
          <p:cNvPr id="12" name="Title 3"/>
          <p:cNvSpPr txBox="1">
            <a:spLocks/>
          </p:cNvSpPr>
          <p:nvPr/>
        </p:nvSpPr>
        <p:spPr>
          <a:xfrm>
            <a:off x="1115615" y="159221"/>
            <a:ext cx="8028385" cy="1325563"/>
          </a:xfrm>
          <a:prstGeom prst="rect">
            <a:avLst/>
          </a:prstGeom>
        </p:spPr>
        <p:txBody>
          <a:bodyPr>
            <a:normAutofit lnSpcReduction="10000"/>
          </a:bodyPr>
          <a:lstStyle>
            <a:lvl1pPr algn="l" defTabSz="914400" rtl="0" eaLnBrk="1" latinLnBrk="0" hangingPunct="1">
              <a:lnSpc>
                <a:spcPct val="90000"/>
              </a:lnSpc>
              <a:spcBef>
                <a:spcPct val="0"/>
              </a:spcBef>
              <a:buNone/>
              <a:defRPr sz="4800" b="1" kern="1200">
                <a:solidFill>
                  <a:schemeClr val="tx1">
                    <a:lumMod val="85000"/>
                    <a:lumOff val="15000"/>
                  </a:schemeClr>
                </a:solidFill>
                <a:latin typeface="+mj-lt"/>
                <a:ea typeface="+mj-ea"/>
                <a:cs typeface="+mj-cs"/>
              </a:defRPr>
            </a:lvl1pPr>
          </a:lstStyle>
          <a:p>
            <a:pPr algn="ctr"/>
            <a:r>
              <a:rPr lang="en-US" b="0" dirty="0" smtClean="0">
                <a:latin typeface="Berlin Sans FB" panose="020E0602020502020306" pitchFamily="34" charset="0"/>
              </a:rPr>
              <a:t>Establish your             </a:t>
            </a:r>
            <a:r>
              <a:rPr lang="en-US" dirty="0" smtClean="0">
                <a:latin typeface="Berlin Sans FB" panose="020E0602020502020306" pitchFamily="34" charset="0"/>
              </a:rPr>
              <a:t>GUIDING PRINCIPLES</a:t>
            </a:r>
            <a:endParaRPr lang="en-US" dirty="0">
              <a:latin typeface="Berlin Sans FB" panose="020E0602020502020306" pitchFamily="34" charset="0"/>
            </a:endParaRPr>
          </a:p>
        </p:txBody>
      </p:sp>
      <p:sp>
        <p:nvSpPr>
          <p:cNvPr id="9" name="Freeform 8" descr="Lego Bricks free form interlocking" title="Lego Bricks free form interlocking"/>
          <p:cNvSpPr/>
          <p:nvPr/>
        </p:nvSpPr>
        <p:spPr>
          <a:xfrm>
            <a:off x="402260" y="5012499"/>
            <a:ext cx="1362456" cy="947544"/>
          </a:xfrm>
          <a:custGeom>
            <a:avLst/>
            <a:gdLst>
              <a:gd name="connsiteX0" fmla="*/ 180021 w 1371600"/>
              <a:gd name="connsiteY0" fmla="*/ 0 h 947544"/>
              <a:gd name="connsiteX1" fmla="*/ 396043 w 1371600"/>
              <a:gd name="connsiteY1" fmla="*/ 0 h 947544"/>
              <a:gd name="connsiteX2" fmla="*/ 432048 w 1371600"/>
              <a:gd name="connsiteY2" fmla="*/ 36005 h 947544"/>
              <a:gd name="connsiteX3" fmla="*/ 432048 w 1371600"/>
              <a:gd name="connsiteY3" fmla="*/ 216024 h 947544"/>
              <a:gd name="connsiteX4" fmla="*/ 541175 w 1371600"/>
              <a:gd name="connsiteY4" fmla="*/ 216024 h 947544"/>
              <a:gd name="connsiteX5" fmla="*/ 541175 w 1371600"/>
              <a:gd name="connsiteY5" fmla="*/ 36005 h 947544"/>
              <a:gd name="connsiteX6" fmla="*/ 577180 w 1371600"/>
              <a:gd name="connsiteY6" fmla="*/ 0 h 947544"/>
              <a:gd name="connsiteX7" fmla="*/ 793202 w 1371600"/>
              <a:gd name="connsiteY7" fmla="*/ 0 h 947544"/>
              <a:gd name="connsiteX8" fmla="*/ 829207 w 1371600"/>
              <a:gd name="connsiteY8" fmla="*/ 36005 h 947544"/>
              <a:gd name="connsiteX9" fmla="*/ 829207 w 1371600"/>
              <a:gd name="connsiteY9" fmla="*/ 216024 h 947544"/>
              <a:gd name="connsiteX10" fmla="*/ 936104 w 1371600"/>
              <a:gd name="connsiteY10" fmla="*/ 216024 h 947544"/>
              <a:gd name="connsiteX11" fmla="*/ 936104 w 1371600"/>
              <a:gd name="connsiteY11" fmla="*/ 36005 h 947544"/>
              <a:gd name="connsiteX12" fmla="*/ 972109 w 1371600"/>
              <a:gd name="connsiteY12" fmla="*/ 0 h 947544"/>
              <a:gd name="connsiteX13" fmla="*/ 1188131 w 1371600"/>
              <a:gd name="connsiteY13" fmla="*/ 0 h 947544"/>
              <a:gd name="connsiteX14" fmla="*/ 1224136 w 1371600"/>
              <a:gd name="connsiteY14" fmla="*/ 36005 h 947544"/>
              <a:gd name="connsiteX15" fmla="*/ 1224136 w 1371600"/>
              <a:gd name="connsiteY15" fmla="*/ 216024 h 947544"/>
              <a:gd name="connsiteX16" fmla="*/ 1371600 w 1371600"/>
              <a:gd name="connsiteY16" fmla="*/ 216024 h 947544"/>
              <a:gd name="connsiteX17" fmla="*/ 1371600 w 1371600"/>
              <a:gd name="connsiteY17" fmla="*/ 947544 h 947544"/>
              <a:gd name="connsiteX18" fmla="*/ 0 w 1371600"/>
              <a:gd name="connsiteY18" fmla="*/ 947544 h 947544"/>
              <a:gd name="connsiteX19" fmla="*/ 0 w 1371600"/>
              <a:gd name="connsiteY19" fmla="*/ 216024 h 947544"/>
              <a:gd name="connsiteX20" fmla="*/ 144016 w 1371600"/>
              <a:gd name="connsiteY20" fmla="*/ 216024 h 947544"/>
              <a:gd name="connsiteX21" fmla="*/ 144016 w 1371600"/>
              <a:gd name="connsiteY21" fmla="*/ 36005 h 947544"/>
              <a:gd name="connsiteX22" fmla="*/ 180021 w 1371600"/>
              <a:gd name="connsiteY22" fmla="*/ 0 h 94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600" h="947544">
                <a:moveTo>
                  <a:pt x="180021" y="0"/>
                </a:moveTo>
                <a:lnTo>
                  <a:pt x="396043" y="0"/>
                </a:lnTo>
                <a:cubicBezTo>
                  <a:pt x="415928" y="0"/>
                  <a:pt x="432048" y="16120"/>
                  <a:pt x="432048" y="36005"/>
                </a:cubicBezTo>
                <a:lnTo>
                  <a:pt x="432048" y="216024"/>
                </a:lnTo>
                <a:lnTo>
                  <a:pt x="541175" y="216024"/>
                </a:lnTo>
                <a:lnTo>
                  <a:pt x="541175" y="36005"/>
                </a:lnTo>
                <a:cubicBezTo>
                  <a:pt x="541175" y="16120"/>
                  <a:pt x="557295" y="0"/>
                  <a:pt x="577180" y="0"/>
                </a:cubicBezTo>
                <a:lnTo>
                  <a:pt x="793202" y="0"/>
                </a:lnTo>
                <a:cubicBezTo>
                  <a:pt x="813087" y="0"/>
                  <a:pt x="829207" y="16120"/>
                  <a:pt x="829207" y="36005"/>
                </a:cubicBezTo>
                <a:lnTo>
                  <a:pt x="829207" y="216024"/>
                </a:lnTo>
                <a:lnTo>
                  <a:pt x="936104" y="216024"/>
                </a:lnTo>
                <a:lnTo>
                  <a:pt x="936104" y="36005"/>
                </a:lnTo>
                <a:cubicBezTo>
                  <a:pt x="936104" y="16120"/>
                  <a:pt x="952224" y="0"/>
                  <a:pt x="972109" y="0"/>
                </a:cubicBezTo>
                <a:lnTo>
                  <a:pt x="1188131" y="0"/>
                </a:lnTo>
                <a:cubicBezTo>
                  <a:pt x="1208016" y="0"/>
                  <a:pt x="1224136" y="16120"/>
                  <a:pt x="1224136" y="36005"/>
                </a:cubicBezTo>
                <a:lnTo>
                  <a:pt x="1224136" y="216024"/>
                </a:lnTo>
                <a:lnTo>
                  <a:pt x="1371600" y="216024"/>
                </a:lnTo>
                <a:lnTo>
                  <a:pt x="1371600" y="947544"/>
                </a:lnTo>
                <a:lnTo>
                  <a:pt x="0" y="947544"/>
                </a:lnTo>
                <a:lnTo>
                  <a:pt x="0" y="216024"/>
                </a:lnTo>
                <a:lnTo>
                  <a:pt x="144016" y="216024"/>
                </a:lnTo>
                <a:lnTo>
                  <a:pt x="144016" y="36005"/>
                </a:lnTo>
                <a:cubicBezTo>
                  <a:pt x="144016" y="16120"/>
                  <a:pt x="160136" y="0"/>
                  <a:pt x="180021" y="0"/>
                </a:cubicBezTo>
                <a:close/>
              </a:path>
            </a:pathLst>
          </a:custGeom>
          <a:solidFill>
            <a:srgbClr val="129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175">
                <a:solidFill>
                  <a:schemeClr val="tx1"/>
                </a:solidFill>
              </a:ln>
            </a:endParaRPr>
          </a:p>
        </p:txBody>
      </p:sp>
      <p:sp>
        <p:nvSpPr>
          <p:cNvPr id="10" name="Freeform 9" descr="Lego Bricks free form interlocking" title="Lego Bricks free form interlocking"/>
          <p:cNvSpPr/>
          <p:nvPr/>
        </p:nvSpPr>
        <p:spPr>
          <a:xfrm>
            <a:off x="400351" y="4353664"/>
            <a:ext cx="1366176" cy="947544"/>
          </a:xfrm>
          <a:custGeom>
            <a:avLst/>
            <a:gdLst>
              <a:gd name="connsiteX0" fmla="*/ 180021 w 1371600"/>
              <a:gd name="connsiteY0" fmla="*/ 0 h 947544"/>
              <a:gd name="connsiteX1" fmla="*/ 396043 w 1371600"/>
              <a:gd name="connsiteY1" fmla="*/ 0 h 947544"/>
              <a:gd name="connsiteX2" fmla="*/ 432048 w 1371600"/>
              <a:gd name="connsiteY2" fmla="*/ 36005 h 947544"/>
              <a:gd name="connsiteX3" fmla="*/ 432048 w 1371600"/>
              <a:gd name="connsiteY3" fmla="*/ 216024 h 947544"/>
              <a:gd name="connsiteX4" fmla="*/ 541175 w 1371600"/>
              <a:gd name="connsiteY4" fmla="*/ 216024 h 947544"/>
              <a:gd name="connsiteX5" fmla="*/ 541175 w 1371600"/>
              <a:gd name="connsiteY5" fmla="*/ 36005 h 947544"/>
              <a:gd name="connsiteX6" fmla="*/ 577180 w 1371600"/>
              <a:gd name="connsiteY6" fmla="*/ 0 h 947544"/>
              <a:gd name="connsiteX7" fmla="*/ 793202 w 1371600"/>
              <a:gd name="connsiteY7" fmla="*/ 0 h 947544"/>
              <a:gd name="connsiteX8" fmla="*/ 829207 w 1371600"/>
              <a:gd name="connsiteY8" fmla="*/ 36005 h 947544"/>
              <a:gd name="connsiteX9" fmla="*/ 829207 w 1371600"/>
              <a:gd name="connsiteY9" fmla="*/ 216024 h 947544"/>
              <a:gd name="connsiteX10" fmla="*/ 936104 w 1371600"/>
              <a:gd name="connsiteY10" fmla="*/ 216024 h 947544"/>
              <a:gd name="connsiteX11" fmla="*/ 936104 w 1371600"/>
              <a:gd name="connsiteY11" fmla="*/ 36005 h 947544"/>
              <a:gd name="connsiteX12" fmla="*/ 972109 w 1371600"/>
              <a:gd name="connsiteY12" fmla="*/ 0 h 947544"/>
              <a:gd name="connsiteX13" fmla="*/ 1188131 w 1371600"/>
              <a:gd name="connsiteY13" fmla="*/ 0 h 947544"/>
              <a:gd name="connsiteX14" fmla="*/ 1224136 w 1371600"/>
              <a:gd name="connsiteY14" fmla="*/ 36005 h 947544"/>
              <a:gd name="connsiteX15" fmla="*/ 1224136 w 1371600"/>
              <a:gd name="connsiteY15" fmla="*/ 216024 h 947544"/>
              <a:gd name="connsiteX16" fmla="*/ 1371600 w 1371600"/>
              <a:gd name="connsiteY16" fmla="*/ 216024 h 947544"/>
              <a:gd name="connsiteX17" fmla="*/ 1371600 w 1371600"/>
              <a:gd name="connsiteY17" fmla="*/ 947544 h 947544"/>
              <a:gd name="connsiteX18" fmla="*/ 0 w 1371600"/>
              <a:gd name="connsiteY18" fmla="*/ 947544 h 947544"/>
              <a:gd name="connsiteX19" fmla="*/ 0 w 1371600"/>
              <a:gd name="connsiteY19" fmla="*/ 216024 h 947544"/>
              <a:gd name="connsiteX20" fmla="*/ 144016 w 1371600"/>
              <a:gd name="connsiteY20" fmla="*/ 216024 h 947544"/>
              <a:gd name="connsiteX21" fmla="*/ 144016 w 1371600"/>
              <a:gd name="connsiteY21" fmla="*/ 36005 h 947544"/>
              <a:gd name="connsiteX22" fmla="*/ 180021 w 1371600"/>
              <a:gd name="connsiteY22" fmla="*/ 0 h 94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600" h="947544">
                <a:moveTo>
                  <a:pt x="180021" y="0"/>
                </a:moveTo>
                <a:lnTo>
                  <a:pt x="396043" y="0"/>
                </a:lnTo>
                <a:cubicBezTo>
                  <a:pt x="415928" y="0"/>
                  <a:pt x="432048" y="16120"/>
                  <a:pt x="432048" y="36005"/>
                </a:cubicBezTo>
                <a:lnTo>
                  <a:pt x="432048" y="216024"/>
                </a:lnTo>
                <a:lnTo>
                  <a:pt x="541175" y="216024"/>
                </a:lnTo>
                <a:lnTo>
                  <a:pt x="541175" y="36005"/>
                </a:lnTo>
                <a:cubicBezTo>
                  <a:pt x="541175" y="16120"/>
                  <a:pt x="557295" y="0"/>
                  <a:pt x="577180" y="0"/>
                </a:cubicBezTo>
                <a:lnTo>
                  <a:pt x="793202" y="0"/>
                </a:lnTo>
                <a:cubicBezTo>
                  <a:pt x="813087" y="0"/>
                  <a:pt x="829207" y="16120"/>
                  <a:pt x="829207" y="36005"/>
                </a:cubicBezTo>
                <a:lnTo>
                  <a:pt x="829207" y="216024"/>
                </a:lnTo>
                <a:lnTo>
                  <a:pt x="936104" y="216024"/>
                </a:lnTo>
                <a:lnTo>
                  <a:pt x="936104" y="36005"/>
                </a:lnTo>
                <a:cubicBezTo>
                  <a:pt x="936104" y="16120"/>
                  <a:pt x="952224" y="0"/>
                  <a:pt x="972109" y="0"/>
                </a:cubicBezTo>
                <a:lnTo>
                  <a:pt x="1188131" y="0"/>
                </a:lnTo>
                <a:cubicBezTo>
                  <a:pt x="1208016" y="0"/>
                  <a:pt x="1224136" y="16120"/>
                  <a:pt x="1224136" y="36005"/>
                </a:cubicBezTo>
                <a:lnTo>
                  <a:pt x="1224136" y="216024"/>
                </a:lnTo>
                <a:lnTo>
                  <a:pt x="1371600" y="216024"/>
                </a:lnTo>
                <a:lnTo>
                  <a:pt x="1371600" y="947544"/>
                </a:lnTo>
                <a:lnTo>
                  <a:pt x="0" y="947544"/>
                </a:lnTo>
                <a:lnTo>
                  <a:pt x="0" y="216024"/>
                </a:lnTo>
                <a:lnTo>
                  <a:pt x="144016" y="216024"/>
                </a:lnTo>
                <a:lnTo>
                  <a:pt x="144016" y="36005"/>
                </a:lnTo>
                <a:cubicBezTo>
                  <a:pt x="144016" y="16120"/>
                  <a:pt x="160136" y="0"/>
                  <a:pt x="180021" y="0"/>
                </a:cubicBezTo>
                <a:close/>
              </a:path>
            </a:pathLst>
          </a:custGeom>
          <a:solidFill>
            <a:srgbClr val="129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175">
                <a:solidFill>
                  <a:schemeClr val="tx1"/>
                </a:solidFill>
              </a:ln>
            </a:endParaRPr>
          </a:p>
        </p:txBody>
      </p:sp>
      <p:sp>
        <p:nvSpPr>
          <p:cNvPr id="11" name="Freeform 10" descr="Lego Bricks free form interlocking" title="Lego Bricks free form interlocking"/>
          <p:cNvSpPr/>
          <p:nvPr/>
        </p:nvSpPr>
        <p:spPr>
          <a:xfrm>
            <a:off x="406149" y="3633584"/>
            <a:ext cx="1360292" cy="947544"/>
          </a:xfrm>
          <a:custGeom>
            <a:avLst/>
            <a:gdLst>
              <a:gd name="connsiteX0" fmla="*/ 180021 w 1371600"/>
              <a:gd name="connsiteY0" fmla="*/ 0 h 947544"/>
              <a:gd name="connsiteX1" fmla="*/ 396043 w 1371600"/>
              <a:gd name="connsiteY1" fmla="*/ 0 h 947544"/>
              <a:gd name="connsiteX2" fmla="*/ 432048 w 1371600"/>
              <a:gd name="connsiteY2" fmla="*/ 36005 h 947544"/>
              <a:gd name="connsiteX3" fmla="*/ 432048 w 1371600"/>
              <a:gd name="connsiteY3" fmla="*/ 216024 h 947544"/>
              <a:gd name="connsiteX4" fmla="*/ 541175 w 1371600"/>
              <a:gd name="connsiteY4" fmla="*/ 216024 h 947544"/>
              <a:gd name="connsiteX5" fmla="*/ 541175 w 1371600"/>
              <a:gd name="connsiteY5" fmla="*/ 36005 h 947544"/>
              <a:gd name="connsiteX6" fmla="*/ 577180 w 1371600"/>
              <a:gd name="connsiteY6" fmla="*/ 0 h 947544"/>
              <a:gd name="connsiteX7" fmla="*/ 793202 w 1371600"/>
              <a:gd name="connsiteY7" fmla="*/ 0 h 947544"/>
              <a:gd name="connsiteX8" fmla="*/ 829207 w 1371600"/>
              <a:gd name="connsiteY8" fmla="*/ 36005 h 947544"/>
              <a:gd name="connsiteX9" fmla="*/ 829207 w 1371600"/>
              <a:gd name="connsiteY9" fmla="*/ 216024 h 947544"/>
              <a:gd name="connsiteX10" fmla="*/ 936104 w 1371600"/>
              <a:gd name="connsiteY10" fmla="*/ 216024 h 947544"/>
              <a:gd name="connsiteX11" fmla="*/ 936104 w 1371600"/>
              <a:gd name="connsiteY11" fmla="*/ 36005 h 947544"/>
              <a:gd name="connsiteX12" fmla="*/ 972109 w 1371600"/>
              <a:gd name="connsiteY12" fmla="*/ 0 h 947544"/>
              <a:gd name="connsiteX13" fmla="*/ 1188131 w 1371600"/>
              <a:gd name="connsiteY13" fmla="*/ 0 h 947544"/>
              <a:gd name="connsiteX14" fmla="*/ 1224136 w 1371600"/>
              <a:gd name="connsiteY14" fmla="*/ 36005 h 947544"/>
              <a:gd name="connsiteX15" fmla="*/ 1224136 w 1371600"/>
              <a:gd name="connsiteY15" fmla="*/ 216024 h 947544"/>
              <a:gd name="connsiteX16" fmla="*/ 1371600 w 1371600"/>
              <a:gd name="connsiteY16" fmla="*/ 216024 h 947544"/>
              <a:gd name="connsiteX17" fmla="*/ 1371600 w 1371600"/>
              <a:gd name="connsiteY17" fmla="*/ 947544 h 947544"/>
              <a:gd name="connsiteX18" fmla="*/ 0 w 1371600"/>
              <a:gd name="connsiteY18" fmla="*/ 947544 h 947544"/>
              <a:gd name="connsiteX19" fmla="*/ 0 w 1371600"/>
              <a:gd name="connsiteY19" fmla="*/ 216024 h 947544"/>
              <a:gd name="connsiteX20" fmla="*/ 144016 w 1371600"/>
              <a:gd name="connsiteY20" fmla="*/ 216024 h 947544"/>
              <a:gd name="connsiteX21" fmla="*/ 144016 w 1371600"/>
              <a:gd name="connsiteY21" fmla="*/ 36005 h 947544"/>
              <a:gd name="connsiteX22" fmla="*/ 180021 w 1371600"/>
              <a:gd name="connsiteY22" fmla="*/ 0 h 94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600" h="947544">
                <a:moveTo>
                  <a:pt x="180021" y="0"/>
                </a:moveTo>
                <a:lnTo>
                  <a:pt x="396043" y="0"/>
                </a:lnTo>
                <a:cubicBezTo>
                  <a:pt x="415928" y="0"/>
                  <a:pt x="432048" y="16120"/>
                  <a:pt x="432048" y="36005"/>
                </a:cubicBezTo>
                <a:lnTo>
                  <a:pt x="432048" y="216024"/>
                </a:lnTo>
                <a:lnTo>
                  <a:pt x="541175" y="216024"/>
                </a:lnTo>
                <a:lnTo>
                  <a:pt x="541175" y="36005"/>
                </a:lnTo>
                <a:cubicBezTo>
                  <a:pt x="541175" y="16120"/>
                  <a:pt x="557295" y="0"/>
                  <a:pt x="577180" y="0"/>
                </a:cubicBezTo>
                <a:lnTo>
                  <a:pt x="793202" y="0"/>
                </a:lnTo>
                <a:cubicBezTo>
                  <a:pt x="813087" y="0"/>
                  <a:pt x="829207" y="16120"/>
                  <a:pt x="829207" y="36005"/>
                </a:cubicBezTo>
                <a:lnTo>
                  <a:pt x="829207" y="216024"/>
                </a:lnTo>
                <a:lnTo>
                  <a:pt x="936104" y="216024"/>
                </a:lnTo>
                <a:lnTo>
                  <a:pt x="936104" y="36005"/>
                </a:lnTo>
                <a:cubicBezTo>
                  <a:pt x="936104" y="16120"/>
                  <a:pt x="952224" y="0"/>
                  <a:pt x="972109" y="0"/>
                </a:cubicBezTo>
                <a:lnTo>
                  <a:pt x="1188131" y="0"/>
                </a:lnTo>
                <a:cubicBezTo>
                  <a:pt x="1208016" y="0"/>
                  <a:pt x="1224136" y="16120"/>
                  <a:pt x="1224136" y="36005"/>
                </a:cubicBezTo>
                <a:lnTo>
                  <a:pt x="1224136" y="216024"/>
                </a:lnTo>
                <a:lnTo>
                  <a:pt x="1371600" y="216024"/>
                </a:lnTo>
                <a:lnTo>
                  <a:pt x="1371600" y="947544"/>
                </a:lnTo>
                <a:lnTo>
                  <a:pt x="0" y="947544"/>
                </a:lnTo>
                <a:lnTo>
                  <a:pt x="0" y="216024"/>
                </a:lnTo>
                <a:lnTo>
                  <a:pt x="144016" y="216024"/>
                </a:lnTo>
                <a:lnTo>
                  <a:pt x="144016" y="36005"/>
                </a:lnTo>
                <a:cubicBezTo>
                  <a:pt x="144016" y="16120"/>
                  <a:pt x="160136" y="0"/>
                  <a:pt x="180021" y="0"/>
                </a:cubicBezTo>
                <a:close/>
              </a:path>
            </a:pathLst>
          </a:custGeom>
          <a:solidFill>
            <a:srgbClr val="129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175">
                <a:solidFill>
                  <a:schemeClr val="tx1"/>
                </a:solidFill>
              </a:ln>
            </a:endParaRPr>
          </a:p>
        </p:txBody>
      </p:sp>
      <p:sp>
        <p:nvSpPr>
          <p:cNvPr id="13" name="Freeform 12" descr="Lego Bricks free form interlocking" title="Lego Bricks free form interlocking"/>
          <p:cNvSpPr/>
          <p:nvPr/>
        </p:nvSpPr>
        <p:spPr>
          <a:xfrm>
            <a:off x="3701008" y="5014054"/>
            <a:ext cx="1371600" cy="947544"/>
          </a:xfrm>
          <a:custGeom>
            <a:avLst/>
            <a:gdLst>
              <a:gd name="connsiteX0" fmla="*/ 180021 w 1371600"/>
              <a:gd name="connsiteY0" fmla="*/ 0 h 947544"/>
              <a:gd name="connsiteX1" fmla="*/ 396043 w 1371600"/>
              <a:gd name="connsiteY1" fmla="*/ 0 h 947544"/>
              <a:gd name="connsiteX2" fmla="*/ 432048 w 1371600"/>
              <a:gd name="connsiteY2" fmla="*/ 36005 h 947544"/>
              <a:gd name="connsiteX3" fmla="*/ 432048 w 1371600"/>
              <a:gd name="connsiteY3" fmla="*/ 216024 h 947544"/>
              <a:gd name="connsiteX4" fmla="*/ 541175 w 1371600"/>
              <a:gd name="connsiteY4" fmla="*/ 216024 h 947544"/>
              <a:gd name="connsiteX5" fmla="*/ 541175 w 1371600"/>
              <a:gd name="connsiteY5" fmla="*/ 36005 h 947544"/>
              <a:gd name="connsiteX6" fmla="*/ 577180 w 1371600"/>
              <a:gd name="connsiteY6" fmla="*/ 0 h 947544"/>
              <a:gd name="connsiteX7" fmla="*/ 793202 w 1371600"/>
              <a:gd name="connsiteY7" fmla="*/ 0 h 947544"/>
              <a:gd name="connsiteX8" fmla="*/ 829207 w 1371600"/>
              <a:gd name="connsiteY8" fmla="*/ 36005 h 947544"/>
              <a:gd name="connsiteX9" fmla="*/ 829207 w 1371600"/>
              <a:gd name="connsiteY9" fmla="*/ 216024 h 947544"/>
              <a:gd name="connsiteX10" fmla="*/ 936104 w 1371600"/>
              <a:gd name="connsiteY10" fmla="*/ 216024 h 947544"/>
              <a:gd name="connsiteX11" fmla="*/ 936104 w 1371600"/>
              <a:gd name="connsiteY11" fmla="*/ 36005 h 947544"/>
              <a:gd name="connsiteX12" fmla="*/ 972109 w 1371600"/>
              <a:gd name="connsiteY12" fmla="*/ 0 h 947544"/>
              <a:gd name="connsiteX13" fmla="*/ 1188131 w 1371600"/>
              <a:gd name="connsiteY13" fmla="*/ 0 h 947544"/>
              <a:gd name="connsiteX14" fmla="*/ 1224136 w 1371600"/>
              <a:gd name="connsiteY14" fmla="*/ 36005 h 947544"/>
              <a:gd name="connsiteX15" fmla="*/ 1224136 w 1371600"/>
              <a:gd name="connsiteY15" fmla="*/ 216024 h 947544"/>
              <a:gd name="connsiteX16" fmla="*/ 1371600 w 1371600"/>
              <a:gd name="connsiteY16" fmla="*/ 216024 h 947544"/>
              <a:gd name="connsiteX17" fmla="*/ 1371600 w 1371600"/>
              <a:gd name="connsiteY17" fmla="*/ 947544 h 947544"/>
              <a:gd name="connsiteX18" fmla="*/ 0 w 1371600"/>
              <a:gd name="connsiteY18" fmla="*/ 947544 h 947544"/>
              <a:gd name="connsiteX19" fmla="*/ 0 w 1371600"/>
              <a:gd name="connsiteY19" fmla="*/ 216024 h 947544"/>
              <a:gd name="connsiteX20" fmla="*/ 144016 w 1371600"/>
              <a:gd name="connsiteY20" fmla="*/ 216024 h 947544"/>
              <a:gd name="connsiteX21" fmla="*/ 144016 w 1371600"/>
              <a:gd name="connsiteY21" fmla="*/ 36005 h 947544"/>
              <a:gd name="connsiteX22" fmla="*/ 180021 w 1371600"/>
              <a:gd name="connsiteY22" fmla="*/ 0 h 94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600" h="947544">
                <a:moveTo>
                  <a:pt x="180021" y="0"/>
                </a:moveTo>
                <a:lnTo>
                  <a:pt x="396043" y="0"/>
                </a:lnTo>
                <a:cubicBezTo>
                  <a:pt x="415928" y="0"/>
                  <a:pt x="432048" y="16120"/>
                  <a:pt x="432048" y="36005"/>
                </a:cubicBezTo>
                <a:lnTo>
                  <a:pt x="432048" y="216024"/>
                </a:lnTo>
                <a:lnTo>
                  <a:pt x="541175" y="216024"/>
                </a:lnTo>
                <a:lnTo>
                  <a:pt x="541175" y="36005"/>
                </a:lnTo>
                <a:cubicBezTo>
                  <a:pt x="541175" y="16120"/>
                  <a:pt x="557295" y="0"/>
                  <a:pt x="577180" y="0"/>
                </a:cubicBezTo>
                <a:lnTo>
                  <a:pt x="793202" y="0"/>
                </a:lnTo>
                <a:cubicBezTo>
                  <a:pt x="813087" y="0"/>
                  <a:pt x="829207" y="16120"/>
                  <a:pt x="829207" y="36005"/>
                </a:cubicBezTo>
                <a:lnTo>
                  <a:pt x="829207" y="216024"/>
                </a:lnTo>
                <a:lnTo>
                  <a:pt x="936104" y="216024"/>
                </a:lnTo>
                <a:lnTo>
                  <a:pt x="936104" y="36005"/>
                </a:lnTo>
                <a:cubicBezTo>
                  <a:pt x="936104" y="16120"/>
                  <a:pt x="952224" y="0"/>
                  <a:pt x="972109" y="0"/>
                </a:cubicBezTo>
                <a:lnTo>
                  <a:pt x="1188131" y="0"/>
                </a:lnTo>
                <a:cubicBezTo>
                  <a:pt x="1208016" y="0"/>
                  <a:pt x="1224136" y="16120"/>
                  <a:pt x="1224136" y="36005"/>
                </a:cubicBezTo>
                <a:lnTo>
                  <a:pt x="1224136" y="216024"/>
                </a:lnTo>
                <a:lnTo>
                  <a:pt x="1371600" y="216024"/>
                </a:lnTo>
                <a:lnTo>
                  <a:pt x="1371600" y="947544"/>
                </a:lnTo>
                <a:lnTo>
                  <a:pt x="0" y="947544"/>
                </a:lnTo>
                <a:lnTo>
                  <a:pt x="0" y="216024"/>
                </a:lnTo>
                <a:lnTo>
                  <a:pt x="144016" y="216024"/>
                </a:lnTo>
                <a:lnTo>
                  <a:pt x="144016" y="36005"/>
                </a:lnTo>
                <a:cubicBezTo>
                  <a:pt x="144016" y="16120"/>
                  <a:pt x="160136" y="0"/>
                  <a:pt x="180021" y="0"/>
                </a:cubicBezTo>
                <a:close/>
              </a:path>
            </a:pathLst>
          </a:custGeom>
          <a:solidFill>
            <a:srgbClr val="FFD7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175">
                <a:solidFill>
                  <a:schemeClr val="tx1"/>
                </a:solidFill>
              </a:ln>
            </a:endParaRPr>
          </a:p>
        </p:txBody>
      </p:sp>
      <p:sp>
        <p:nvSpPr>
          <p:cNvPr id="14" name="Freeform 13" descr="Lego Bricks free form interlocking" title="Lego Bricks free form interlocking"/>
          <p:cNvSpPr/>
          <p:nvPr/>
        </p:nvSpPr>
        <p:spPr>
          <a:xfrm>
            <a:off x="3700399" y="4294651"/>
            <a:ext cx="1371600" cy="947544"/>
          </a:xfrm>
          <a:custGeom>
            <a:avLst/>
            <a:gdLst>
              <a:gd name="connsiteX0" fmla="*/ 180021 w 1371600"/>
              <a:gd name="connsiteY0" fmla="*/ 0 h 947544"/>
              <a:gd name="connsiteX1" fmla="*/ 396043 w 1371600"/>
              <a:gd name="connsiteY1" fmla="*/ 0 h 947544"/>
              <a:gd name="connsiteX2" fmla="*/ 432048 w 1371600"/>
              <a:gd name="connsiteY2" fmla="*/ 36005 h 947544"/>
              <a:gd name="connsiteX3" fmla="*/ 432048 w 1371600"/>
              <a:gd name="connsiteY3" fmla="*/ 216024 h 947544"/>
              <a:gd name="connsiteX4" fmla="*/ 541175 w 1371600"/>
              <a:gd name="connsiteY4" fmla="*/ 216024 h 947544"/>
              <a:gd name="connsiteX5" fmla="*/ 541175 w 1371600"/>
              <a:gd name="connsiteY5" fmla="*/ 36005 h 947544"/>
              <a:gd name="connsiteX6" fmla="*/ 577180 w 1371600"/>
              <a:gd name="connsiteY6" fmla="*/ 0 h 947544"/>
              <a:gd name="connsiteX7" fmla="*/ 793202 w 1371600"/>
              <a:gd name="connsiteY7" fmla="*/ 0 h 947544"/>
              <a:gd name="connsiteX8" fmla="*/ 829207 w 1371600"/>
              <a:gd name="connsiteY8" fmla="*/ 36005 h 947544"/>
              <a:gd name="connsiteX9" fmla="*/ 829207 w 1371600"/>
              <a:gd name="connsiteY9" fmla="*/ 216024 h 947544"/>
              <a:gd name="connsiteX10" fmla="*/ 936104 w 1371600"/>
              <a:gd name="connsiteY10" fmla="*/ 216024 h 947544"/>
              <a:gd name="connsiteX11" fmla="*/ 936104 w 1371600"/>
              <a:gd name="connsiteY11" fmla="*/ 36005 h 947544"/>
              <a:gd name="connsiteX12" fmla="*/ 972109 w 1371600"/>
              <a:gd name="connsiteY12" fmla="*/ 0 h 947544"/>
              <a:gd name="connsiteX13" fmla="*/ 1188131 w 1371600"/>
              <a:gd name="connsiteY13" fmla="*/ 0 h 947544"/>
              <a:gd name="connsiteX14" fmla="*/ 1224136 w 1371600"/>
              <a:gd name="connsiteY14" fmla="*/ 36005 h 947544"/>
              <a:gd name="connsiteX15" fmla="*/ 1224136 w 1371600"/>
              <a:gd name="connsiteY15" fmla="*/ 216024 h 947544"/>
              <a:gd name="connsiteX16" fmla="*/ 1371600 w 1371600"/>
              <a:gd name="connsiteY16" fmla="*/ 216024 h 947544"/>
              <a:gd name="connsiteX17" fmla="*/ 1371600 w 1371600"/>
              <a:gd name="connsiteY17" fmla="*/ 947544 h 947544"/>
              <a:gd name="connsiteX18" fmla="*/ 0 w 1371600"/>
              <a:gd name="connsiteY18" fmla="*/ 947544 h 947544"/>
              <a:gd name="connsiteX19" fmla="*/ 0 w 1371600"/>
              <a:gd name="connsiteY19" fmla="*/ 216024 h 947544"/>
              <a:gd name="connsiteX20" fmla="*/ 144016 w 1371600"/>
              <a:gd name="connsiteY20" fmla="*/ 216024 h 947544"/>
              <a:gd name="connsiteX21" fmla="*/ 144016 w 1371600"/>
              <a:gd name="connsiteY21" fmla="*/ 36005 h 947544"/>
              <a:gd name="connsiteX22" fmla="*/ 180021 w 1371600"/>
              <a:gd name="connsiteY22" fmla="*/ 0 h 94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600" h="947544">
                <a:moveTo>
                  <a:pt x="180021" y="0"/>
                </a:moveTo>
                <a:lnTo>
                  <a:pt x="396043" y="0"/>
                </a:lnTo>
                <a:cubicBezTo>
                  <a:pt x="415928" y="0"/>
                  <a:pt x="432048" y="16120"/>
                  <a:pt x="432048" y="36005"/>
                </a:cubicBezTo>
                <a:lnTo>
                  <a:pt x="432048" y="216024"/>
                </a:lnTo>
                <a:lnTo>
                  <a:pt x="541175" y="216024"/>
                </a:lnTo>
                <a:lnTo>
                  <a:pt x="541175" y="36005"/>
                </a:lnTo>
                <a:cubicBezTo>
                  <a:pt x="541175" y="16120"/>
                  <a:pt x="557295" y="0"/>
                  <a:pt x="577180" y="0"/>
                </a:cubicBezTo>
                <a:lnTo>
                  <a:pt x="793202" y="0"/>
                </a:lnTo>
                <a:cubicBezTo>
                  <a:pt x="813087" y="0"/>
                  <a:pt x="829207" y="16120"/>
                  <a:pt x="829207" y="36005"/>
                </a:cubicBezTo>
                <a:lnTo>
                  <a:pt x="829207" y="216024"/>
                </a:lnTo>
                <a:lnTo>
                  <a:pt x="936104" y="216024"/>
                </a:lnTo>
                <a:lnTo>
                  <a:pt x="936104" y="36005"/>
                </a:lnTo>
                <a:cubicBezTo>
                  <a:pt x="936104" y="16120"/>
                  <a:pt x="952224" y="0"/>
                  <a:pt x="972109" y="0"/>
                </a:cubicBezTo>
                <a:lnTo>
                  <a:pt x="1188131" y="0"/>
                </a:lnTo>
                <a:cubicBezTo>
                  <a:pt x="1208016" y="0"/>
                  <a:pt x="1224136" y="16120"/>
                  <a:pt x="1224136" y="36005"/>
                </a:cubicBezTo>
                <a:lnTo>
                  <a:pt x="1224136" y="216024"/>
                </a:lnTo>
                <a:lnTo>
                  <a:pt x="1371600" y="216024"/>
                </a:lnTo>
                <a:lnTo>
                  <a:pt x="1371600" y="947544"/>
                </a:lnTo>
                <a:lnTo>
                  <a:pt x="0" y="947544"/>
                </a:lnTo>
                <a:lnTo>
                  <a:pt x="0" y="216024"/>
                </a:lnTo>
                <a:lnTo>
                  <a:pt x="144016" y="216024"/>
                </a:lnTo>
                <a:lnTo>
                  <a:pt x="144016" y="36005"/>
                </a:lnTo>
                <a:cubicBezTo>
                  <a:pt x="144016" y="16120"/>
                  <a:pt x="160136" y="0"/>
                  <a:pt x="180021" y="0"/>
                </a:cubicBezTo>
                <a:close/>
              </a:path>
            </a:pathLst>
          </a:custGeom>
          <a:solidFill>
            <a:srgbClr val="FFD7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175">
                <a:solidFill>
                  <a:schemeClr val="tx1"/>
                </a:solidFill>
              </a:ln>
            </a:endParaRPr>
          </a:p>
        </p:txBody>
      </p:sp>
      <p:sp>
        <p:nvSpPr>
          <p:cNvPr id="15" name="Freeform 14" descr="Lego Bricks free form interlocking" title="Lego Bricks free form interlocking"/>
          <p:cNvSpPr/>
          <p:nvPr/>
        </p:nvSpPr>
        <p:spPr>
          <a:xfrm>
            <a:off x="3700399" y="3575248"/>
            <a:ext cx="1371600" cy="947544"/>
          </a:xfrm>
          <a:custGeom>
            <a:avLst/>
            <a:gdLst>
              <a:gd name="connsiteX0" fmla="*/ 180021 w 1371600"/>
              <a:gd name="connsiteY0" fmla="*/ 0 h 947544"/>
              <a:gd name="connsiteX1" fmla="*/ 396043 w 1371600"/>
              <a:gd name="connsiteY1" fmla="*/ 0 h 947544"/>
              <a:gd name="connsiteX2" fmla="*/ 432048 w 1371600"/>
              <a:gd name="connsiteY2" fmla="*/ 36005 h 947544"/>
              <a:gd name="connsiteX3" fmla="*/ 432048 w 1371600"/>
              <a:gd name="connsiteY3" fmla="*/ 216024 h 947544"/>
              <a:gd name="connsiteX4" fmla="*/ 541175 w 1371600"/>
              <a:gd name="connsiteY4" fmla="*/ 216024 h 947544"/>
              <a:gd name="connsiteX5" fmla="*/ 541175 w 1371600"/>
              <a:gd name="connsiteY5" fmla="*/ 36005 h 947544"/>
              <a:gd name="connsiteX6" fmla="*/ 577180 w 1371600"/>
              <a:gd name="connsiteY6" fmla="*/ 0 h 947544"/>
              <a:gd name="connsiteX7" fmla="*/ 793202 w 1371600"/>
              <a:gd name="connsiteY7" fmla="*/ 0 h 947544"/>
              <a:gd name="connsiteX8" fmla="*/ 829207 w 1371600"/>
              <a:gd name="connsiteY8" fmla="*/ 36005 h 947544"/>
              <a:gd name="connsiteX9" fmla="*/ 829207 w 1371600"/>
              <a:gd name="connsiteY9" fmla="*/ 216024 h 947544"/>
              <a:gd name="connsiteX10" fmla="*/ 936104 w 1371600"/>
              <a:gd name="connsiteY10" fmla="*/ 216024 h 947544"/>
              <a:gd name="connsiteX11" fmla="*/ 936104 w 1371600"/>
              <a:gd name="connsiteY11" fmla="*/ 36005 h 947544"/>
              <a:gd name="connsiteX12" fmla="*/ 972109 w 1371600"/>
              <a:gd name="connsiteY12" fmla="*/ 0 h 947544"/>
              <a:gd name="connsiteX13" fmla="*/ 1188131 w 1371600"/>
              <a:gd name="connsiteY13" fmla="*/ 0 h 947544"/>
              <a:gd name="connsiteX14" fmla="*/ 1224136 w 1371600"/>
              <a:gd name="connsiteY14" fmla="*/ 36005 h 947544"/>
              <a:gd name="connsiteX15" fmla="*/ 1224136 w 1371600"/>
              <a:gd name="connsiteY15" fmla="*/ 216024 h 947544"/>
              <a:gd name="connsiteX16" fmla="*/ 1371600 w 1371600"/>
              <a:gd name="connsiteY16" fmla="*/ 216024 h 947544"/>
              <a:gd name="connsiteX17" fmla="*/ 1371600 w 1371600"/>
              <a:gd name="connsiteY17" fmla="*/ 947544 h 947544"/>
              <a:gd name="connsiteX18" fmla="*/ 0 w 1371600"/>
              <a:gd name="connsiteY18" fmla="*/ 947544 h 947544"/>
              <a:gd name="connsiteX19" fmla="*/ 0 w 1371600"/>
              <a:gd name="connsiteY19" fmla="*/ 216024 h 947544"/>
              <a:gd name="connsiteX20" fmla="*/ 144016 w 1371600"/>
              <a:gd name="connsiteY20" fmla="*/ 216024 h 947544"/>
              <a:gd name="connsiteX21" fmla="*/ 144016 w 1371600"/>
              <a:gd name="connsiteY21" fmla="*/ 36005 h 947544"/>
              <a:gd name="connsiteX22" fmla="*/ 180021 w 1371600"/>
              <a:gd name="connsiteY22" fmla="*/ 0 h 94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600" h="947544">
                <a:moveTo>
                  <a:pt x="180021" y="0"/>
                </a:moveTo>
                <a:lnTo>
                  <a:pt x="396043" y="0"/>
                </a:lnTo>
                <a:cubicBezTo>
                  <a:pt x="415928" y="0"/>
                  <a:pt x="432048" y="16120"/>
                  <a:pt x="432048" y="36005"/>
                </a:cubicBezTo>
                <a:lnTo>
                  <a:pt x="432048" y="216024"/>
                </a:lnTo>
                <a:lnTo>
                  <a:pt x="541175" y="216024"/>
                </a:lnTo>
                <a:lnTo>
                  <a:pt x="541175" y="36005"/>
                </a:lnTo>
                <a:cubicBezTo>
                  <a:pt x="541175" y="16120"/>
                  <a:pt x="557295" y="0"/>
                  <a:pt x="577180" y="0"/>
                </a:cubicBezTo>
                <a:lnTo>
                  <a:pt x="793202" y="0"/>
                </a:lnTo>
                <a:cubicBezTo>
                  <a:pt x="813087" y="0"/>
                  <a:pt x="829207" y="16120"/>
                  <a:pt x="829207" y="36005"/>
                </a:cubicBezTo>
                <a:lnTo>
                  <a:pt x="829207" y="216024"/>
                </a:lnTo>
                <a:lnTo>
                  <a:pt x="936104" y="216024"/>
                </a:lnTo>
                <a:lnTo>
                  <a:pt x="936104" y="36005"/>
                </a:lnTo>
                <a:cubicBezTo>
                  <a:pt x="936104" y="16120"/>
                  <a:pt x="952224" y="0"/>
                  <a:pt x="972109" y="0"/>
                </a:cubicBezTo>
                <a:lnTo>
                  <a:pt x="1188131" y="0"/>
                </a:lnTo>
                <a:cubicBezTo>
                  <a:pt x="1208016" y="0"/>
                  <a:pt x="1224136" y="16120"/>
                  <a:pt x="1224136" y="36005"/>
                </a:cubicBezTo>
                <a:lnTo>
                  <a:pt x="1224136" y="216024"/>
                </a:lnTo>
                <a:lnTo>
                  <a:pt x="1371600" y="216024"/>
                </a:lnTo>
                <a:lnTo>
                  <a:pt x="1371600" y="947544"/>
                </a:lnTo>
                <a:lnTo>
                  <a:pt x="0" y="947544"/>
                </a:lnTo>
                <a:lnTo>
                  <a:pt x="0" y="216024"/>
                </a:lnTo>
                <a:lnTo>
                  <a:pt x="144016" y="216024"/>
                </a:lnTo>
                <a:lnTo>
                  <a:pt x="144016" y="36005"/>
                </a:lnTo>
                <a:cubicBezTo>
                  <a:pt x="144016" y="16120"/>
                  <a:pt x="160136" y="0"/>
                  <a:pt x="180021" y="0"/>
                </a:cubicBezTo>
                <a:close/>
              </a:path>
            </a:pathLst>
          </a:custGeom>
          <a:solidFill>
            <a:srgbClr val="FFD7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175">
                <a:solidFill>
                  <a:schemeClr val="tx1"/>
                </a:solidFill>
              </a:ln>
            </a:endParaRPr>
          </a:p>
        </p:txBody>
      </p:sp>
      <p:sp>
        <p:nvSpPr>
          <p:cNvPr id="16" name="Freeform 15" descr="Lego Bricks free form interlocking" title="Lego Bricks free form interlocking"/>
          <p:cNvSpPr/>
          <p:nvPr/>
        </p:nvSpPr>
        <p:spPr>
          <a:xfrm>
            <a:off x="5353135" y="5012499"/>
            <a:ext cx="1371600" cy="947544"/>
          </a:xfrm>
          <a:custGeom>
            <a:avLst/>
            <a:gdLst>
              <a:gd name="connsiteX0" fmla="*/ 180021 w 1371600"/>
              <a:gd name="connsiteY0" fmla="*/ 0 h 947544"/>
              <a:gd name="connsiteX1" fmla="*/ 396043 w 1371600"/>
              <a:gd name="connsiteY1" fmla="*/ 0 h 947544"/>
              <a:gd name="connsiteX2" fmla="*/ 432048 w 1371600"/>
              <a:gd name="connsiteY2" fmla="*/ 36005 h 947544"/>
              <a:gd name="connsiteX3" fmla="*/ 432048 w 1371600"/>
              <a:gd name="connsiteY3" fmla="*/ 216024 h 947544"/>
              <a:gd name="connsiteX4" fmla="*/ 541175 w 1371600"/>
              <a:gd name="connsiteY4" fmla="*/ 216024 h 947544"/>
              <a:gd name="connsiteX5" fmla="*/ 541175 w 1371600"/>
              <a:gd name="connsiteY5" fmla="*/ 36005 h 947544"/>
              <a:gd name="connsiteX6" fmla="*/ 577180 w 1371600"/>
              <a:gd name="connsiteY6" fmla="*/ 0 h 947544"/>
              <a:gd name="connsiteX7" fmla="*/ 793202 w 1371600"/>
              <a:gd name="connsiteY7" fmla="*/ 0 h 947544"/>
              <a:gd name="connsiteX8" fmla="*/ 829207 w 1371600"/>
              <a:gd name="connsiteY8" fmla="*/ 36005 h 947544"/>
              <a:gd name="connsiteX9" fmla="*/ 829207 w 1371600"/>
              <a:gd name="connsiteY9" fmla="*/ 216024 h 947544"/>
              <a:gd name="connsiteX10" fmla="*/ 936104 w 1371600"/>
              <a:gd name="connsiteY10" fmla="*/ 216024 h 947544"/>
              <a:gd name="connsiteX11" fmla="*/ 936104 w 1371600"/>
              <a:gd name="connsiteY11" fmla="*/ 36005 h 947544"/>
              <a:gd name="connsiteX12" fmla="*/ 972109 w 1371600"/>
              <a:gd name="connsiteY12" fmla="*/ 0 h 947544"/>
              <a:gd name="connsiteX13" fmla="*/ 1188131 w 1371600"/>
              <a:gd name="connsiteY13" fmla="*/ 0 h 947544"/>
              <a:gd name="connsiteX14" fmla="*/ 1224136 w 1371600"/>
              <a:gd name="connsiteY14" fmla="*/ 36005 h 947544"/>
              <a:gd name="connsiteX15" fmla="*/ 1224136 w 1371600"/>
              <a:gd name="connsiteY15" fmla="*/ 216024 h 947544"/>
              <a:gd name="connsiteX16" fmla="*/ 1371600 w 1371600"/>
              <a:gd name="connsiteY16" fmla="*/ 216024 h 947544"/>
              <a:gd name="connsiteX17" fmla="*/ 1371600 w 1371600"/>
              <a:gd name="connsiteY17" fmla="*/ 947544 h 947544"/>
              <a:gd name="connsiteX18" fmla="*/ 0 w 1371600"/>
              <a:gd name="connsiteY18" fmla="*/ 947544 h 947544"/>
              <a:gd name="connsiteX19" fmla="*/ 0 w 1371600"/>
              <a:gd name="connsiteY19" fmla="*/ 216024 h 947544"/>
              <a:gd name="connsiteX20" fmla="*/ 144016 w 1371600"/>
              <a:gd name="connsiteY20" fmla="*/ 216024 h 947544"/>
              <a:gd name="connsiteX21" fmla="*/ 144016 w 1371600"/>
              <a:gd name="connsiteY21" fmla="*/ 36005 h 947544"/>
              <a:gd name="connsiteX22" fmla="*/ 180021 w 1371600"/>
              <a:gd name="connsiteY22" fmla="*/ 0 h 94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600" h="947544">
                <a:moveTo>
                  <a:pt x="180021" y="0"/>
                </a:moveTo>
                <a:lnTo>
                  <a:pt x="396043" y="0"/>
                </a:lnTo>
                <a:cubicBezTo>
                  <a:pt x="415928" y="0"/>
                  <a:pt x="432048" y="16120"/>
                  <a:pt x="432048" y="36005"/>
                </a:cubicBezTo>
                <a:lnTo>
                  <a:pt x="432048" y="216024"/>
                </a:lnTo>
                <a:lnTo>
                  <a:pt x="541175" y="216024"/>
                </a:lnTo>
                <a:lnTo>
                  <a:pt x="541175" y="36005"/>
                </a:lnTo>
                <a:cubicBezTo>
                  <a:pt x="541175" y="16120"/>
                  <a:pt x="557295" y="0"/>
                  <a:pt x="577180" y="0"/>
                </a:cubicBezTo>
                <a:lnTo>
                  <a:pt x="793202" y="0"/>
                </a:lnTo>
                <a:cubicBezTo>
                  <a:pt x="813087" y="0"/>
                  <a:pt x="829207" y="16120"/>
                  <a:pt x="829207" y="36005"/>
                </a:cubicBezTo>
                <a:lnTo>
                  <a:pt x="829207" y="216024"/>
                </a:lnTo>
                <a:lnTo>
                  <a:pt x="936104" y="216024"/>
                </a:lnTo>
                <a:lnTo>
                  <a:pt x="936104" y="36005"/>
                </a:lnTo>
                <a:cubicBezTo>
                  <a:pt x="936104" y="16120"/>
                  <a:pt x="952224" y="0"/>
                  <a:pt x="972109" y="0"/>
                </a:cubicBezTo>
                <a:lnTo>
                  <a:pt x="1188131" y="0"/>
                </a:lnTo>
                <a:cubicBezTo>
                  <a:pt x="1208016" y="0"/>
                  <a:pt x="1224136" y="16120"/>
                  <a:pt x="1224136" y="36005"/>
                </a:cubicBezTo>
                <a:lnTo>
                  <a:pt x="1224136" y="216024"/>
                </a:lnTo>
                <a:lnTo>
                  <a:pt x="1371600" y="216024"/>
                </a:lnTo>
                <a:lnTo>
                  <a:pt x="1371600" y="947544"/>
                </a:lnTo>
                <a:lnTo>
                  <a:pt x="0" y="947544"/>
                </a:lnTo>
                <a:lnTo>
                  <a:pt x="0" y="216024"/>
                </a:lnTo>
                <a:lnTo>
                  <a:pt x="144016" y="216024"/>
                </a:lnTo>
                <a:lnTo>
                  <a:pt x="144016" y="36005"/>
                </a:lnTo>
                <a:cubicBezTo>
                  <a:pt x="144016" y="16120"/>
                  <a:pt x="160136" y="0"/>
                  <a:pt x="180021" y="0"/>
                </a:cubicBezTo>
                <a:close/>
              </a:path>
            </a:pathLst>
          </a:cu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175">
                <a:solidFill>
                  <a:schemeClr val="tx1"/>
                </a:solidFill>
              </a:ln>
            </a:endParaRPr>
          </a:p>
        </p:txBody>
      </p:sp>
      <p:sp>
        <p:nvSpPr>
          <p:cNvPr id="17" name="Freeform 16" descr="Lego Bricks free form interlocking" title="Lego Bricks free form interlocking"/>
          <p:cNvSpPr/>
          <p:nvPr/>
        </p:nvSpPr>
        <p:spPr>
          <a:xfrm>
            <a:off x="5352526" y="4293096"/>
            <a:ext cx="1371600" cy="947544"/>
          </a:xfrm>
          <a:custGeom>
            <a:avLst/>
            <a:gdLst>
              <a:gd name="connsiteX0" fmla="*/ 180021 w 1371600"/>
              <a:gd name="connsiteY0" fmla="*/ 0 h 947544"/>
              <a:gd name="connsiteX1" fmla="*/ 396043 w 1371600"/>
              <a:gd name="connsiteY1" fmla="*/ 0 h 947544"/>
              <a:gd name="connsiteX2" fmla="*/ 432048 w 1371600"/>
              <a:gd name="connsiteY2" fmla="*/ 36005 h 947544"/>
              <a:gd name="connsiteX3" fmla="*/ 432048 w 1371600"/>
              <a:gd name="connsiteY3" fmla="*/ 216024 h 947544"/>
              <a:gd name="connsiteX4" fmla="*/ 541175 w 1371600"/>
              <a:gd name="connsiteY4" fmla="*/ 216024 h 947544"/>
              <a:gd name="connsiteX5" fmla="*/ 541175 w 1371600"/>
              <a:gd name="connsiteY5" fmla="*/ 36005 h 947544"/>
              <a:gd name="connsiteX6" fmla="*/ 577180 w 1371600"/>
              <a:gd name="connsiteY6" fmla="*/ 0 h 947544"/>
              <a:gd name="connsiteX7" fmla="*/ 793202 w 1371600"/>
              <a:gd name="connsiteY7" fmla="*/ 0 h 947544"/>
              <a:gd name="connsiteX8" fmla="*/ 829207 w 1371600"/>
              <a:gd name="connsiteY8" fmla="*/ 36005 h 947544"/>
              <a:gd name="connsiteX9" fmla="*/ 829207 w 1371600"/>
              <a:gd name="connsiteY9" fmla="*/ 216024 h 947544"/>
              <a:gd name="connsiteX10" fmla="*/ 936104 w 1371600"/>
              <a:gd name="connsiteY10" fmla="*/ 216024 h 947544"/>
              <a:gd name="connsiteX11" fmla="*/ 936104 w 1371600"/>
              <a:gd name="connsiteY11" fmla="*/ 36005 h 947544"/>
              <a:gd name="connsiteX12" fmla="*/ 972109 w 1371600"/>
              <a:gd name="connsiteY12" fmla="*/ 0 h 947544"/>
              <a:gd name="connsiteX13" fmla="*/ 1188131 w 1371600"/>
              <a:gd name="connsiteY13" fmla="*/ 0 h 947544"/>
              <a:gd name="connsiteX14" fmla="*/ 1224136 w 1371600"/>
              <a:gd name="connsiteY14" fmla="*/ 36005 h 947544"/>
              <a:gd name="connsiteX15" fmla="*/ 1224136 w 1371600"/>
              <a:gd name="connsiteY15" fmla="*/ 216024 h 947544"/>
              <a:gd name="connsiteX16" fmla="*/ 1371600 w 1371600"/>
              <a:gd name="connsiteY16" fmla="*/ 216024 h 947544"/>
              <a:gd name="connsiteX17" fmla="*/ 1371600 w 1371600"/>
              <a:gd name="connsiteY17" fmla="*/ 947544 h 947544"/>
              <a:gd name="connsiteX18" fmla="*/ 0 w 1371600"/>
              <a:gd name="connsiteY18" fmla="*/ 947544 h 947544"/>
              <a:gd name="connsiteX19" fmla="*/ 0 w 1371600"/>
              <a:gd name="connsiteY19" fmla="*/ 216024 h 947544"/>
              <a:gd name="connsiteX20" fmla="*/ 144016 w 1371600"/>
              <a:gd name="connsiteY20" fmla="*/ 216024 h 947544"/>
              <a:gd name="connsiteX21" fmla="*/ 144016 w 1371600"/>
              <a:gd name="connsiteY21" fmla="*/ 36005 h 947544"/>
              <a:gd name="connsiteX22" fmla="*/ 180021 w 1371600"/>
              <a:gd name="connsiteY22" fmla="*/ 0 h 94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600" h="947544">
                <a:moveTo>
                  <a:pt x="180021" y="0"/>
                </a:moveTo>
                <a:lnTo>
                  <a:pt x="396043" y="0"/>
                </a:lnTo>
                <a:cubicBezTo>
                  <a:pt x="415928" y="0"/>
                  <a:pt x="432048" y="16120"/>
                  <a:pt x="432048" y="36005"/>
                </a:cubicBezTo>
                <a:lnTo>
                  <a:pt x="432048" y="216024"/>
                </a:lnTo>
                <a:lnTo>
                  <a:pt x="541175" y="216024"/>
                </a:lnTo>
                <a:lnTo>
                  <a:pt x="541175" y="36005"/>
                </a:lnTo>
                <a:cubicBezTo>
                  <a:pt x="541175" y="16120"/>
                  <a:pt x="557295" y="0"/>
                  <a:pt x="577180" y="0"/>
                </a:cubicBezTo>
                <a:lnTo>
                  <a:pt x="793202" y="0"/>
                </a:lnTo>
                <a:cubicBezTo>
                  <a:pt x="813087" y="0"/>
                  <a:pt x="829207" y="16120"/>
                  <a:pt x="829207" y="36005"/>
                </a:cubicBezTo>
                <a:lnTo>
                  <a:pt x="829207" y="216024"/>
                </a:lnTo>
                <a:lnTo>
                  <a:pt x="936104" y="216024"/>
                </a:lnTo>
                <a:lnTo>
                  <a:pt x="936104" y="36005"/>
                </a:lnTo>
                <a:cubicBezTo>
                  <a:pt x="936104" y="16120"/>
                  <a:pt x="952224" y="0"/>
                  <a:pt x="972109" y="0"/>
                </a:cubicBezTo>
                <a:lnTo>
                  <a:pt x="1188131" y="0"/>
                </a:lnTo>
                <a:cubicBezTo>
                  <a:pt x="1208016" y="0"/>
                  <a:pt x="1224136" y="16120"/>
                  <a:pt x="1224136" y="36005"/>
                </a:cubicBezTo>
                <a:lnTo>
                  <a:pt x="1224136" y="216024"/>
                </a:lnTo>
                <a:lnTo>
                  <a:pt x="1371600" y="216024"/>
                </a:lnTo>
                <a:lnTo>
                  <a:pt x="1371600" y="947544"/>
                </a:lnTo>
                <a:lnTo>
                  <a:pt x="0" y="947544"/>
                </a:lnTo>
                <a:lnTo>
                  <a:pt x="0" y="216024"/>
                </a:lnTo>
                <a:lnTo>
                  <a:pt x="144016" y="216024"/>
                </a:lnTo>
                <a:lnTo>
                  <a:pt x="144016" y="36005"/>
                </a:lnTo>
                <a:cubicBezTo>
                  <a:pt x="144016" y="16120"/>
                  <a:pt x="160136" y="0"/>
                  <a:pt x="180021" y="0"/>
                </a:cubicBezTo>
                <a:close/>
              </a:path>
            </a:pathLst>
          </a:cu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175">
                <a:solidFill>
                  <a:schemeClr val="tx1"/>
                </a:solidFill>
              </a:ln>
            </a:endParaRPr>
          </a:p>
        </p:txBody>
      </p:sp>
      <p:sp>
        <p:nvSpPr>
          <p:cNvPr id="18" name="Freeform 17" descr="Lego Bricks free form interlocking" title="Lego Bricks free form interlocking"/>
          <p:cNvSpPr/>
          <p:nvPr/>
        </p:nvSpPr>
        <p:spPr>
          <a:xfrm>
            <a:off x="5352526" y="3573693"/>
            <a:ext cx="1371600" cy="947544"/>
          </a:xfrm>
          <a:custGeom>
            <a:avLst/>
            <a:gdLst>
              <a:gd name="connsiteX0" fmla="*/ 180021 w 1371600"/>
              <a:gd name="connsiteY0" fmla="*/ 0 h 947544"/>
              <a:gd name="connsiteX1" fmla="*/ 396043 w 1371600"/>
              <a:gd name="connsiteY1" fmla="*/ 0 h 947544"/>
              <a:gd name="connsiteX2" fmla="*/ 432048 w 1371600"/>
              <a:gd name="connsiteY2" fmla="*/ 36005 h 947544"/>
              <a:gd name="connsiteX3" fmla="*/ 432048 w 1371600"/>
              <a:gd name="connsiteY3" fmla="*/ 216024 h 947544"/>
              <a:gd name="connsiteX4" fmla="*/ 541175 w 1371600"/>
              <a:gd name="connsiteY4" fmla="*/ 216024 h 947544"/>
              <a:gd name="connsiteX5" fmla="*/ 541175 w 1371600"/>
              <a:gd name="connsiteY5" fmla="*/ 36005 h 947544"/>
              <a:gd name="connsiteX6" fmla="*/ 577180 w 1371600"/>
              <a:gd name="connsiteY6" fmla="*/ 0 h 947544"/>
              <a:gd name="connsiteX7" fmla="*/ 793202 w 1371600"/>
              <a:gd name="connsiteY7" fmla="*/ 0 h 947544"/>
              <a:gd name="connsiteX8" fmla="*/ 829207 w 1371600"/>
              <a:gd name="connsiteY8" fmla="*/ 36005 h 947544"/>
              <a:gd name="connsiteX9" fmla="*/ 829207 w 1371600"/>
              <a:gd name="connsiteY9" fmla="*/ 216024 h 947544"/>
              <a:gd name="connsiteX10" fmla="*/ 936104 w 1371600"/>
              <a:gd name="connsiteY10" fmla="*/ 216024 h 947544"/>
              <a:gd name="connsiteX11" fmla="*/ 936104 w 1371600"/>
              <a:gd name="connsiteY11" fmla="*/ 36005 h 947544"/>
              <a:gd name="connsiteX12" fmla="*/ 972109 w 1371600"/>
              <a:gd name="connsiteY12" fmla="*/ 0 h 947544"/>
              <a:gd name="connsiteX13" fmla="*/ 1188131 w 1371600"/>
              <a:gd name="connsiteY13" fmla="*/ 0 h 947544"/>
              <a:gd name="connsiteX14" fmla="*/ 1224136 w 1371600"/>
              <a:gd name="connsiteY14" fmla="*/ 36005 h 947544"/>
              <a:gd name="connsiteX15" fmla="*/ 1224136 w 1371600"/>
              <a:gd name="connsiteY15" fmla="*/ 216024 h 947544"/>
              <a:gd name="connsiteX16" fmla="*/ 1371600 w 1371600"/>
              <a:gd name="connsiteY16" fmla="*/ 216024 h 947544"/>
              <a:gd name="connsiteX17" fmla="*/ 1371600 w 1371600"/>
              <a:gd name="connsiteY17" fmla="*/ 947544 h 947544"/>
              <a:gd name="connsiteX18" fmla="*/ 0 w 1371600"/>
              <a:gd name="connsiteY18" fmla="*/ 947544 h 947544"/>
              <a:gd name="connsiteX19" fmla="*/ 0 w 1371600"/>
              <a:gd name="connsiteY19" fmla="*/ 216024 h 947544"/>
              <a:gd name="connsiteX20" fmla="*/ 144016 w 1371600"/>
              <a:gd name="connsiteY20" fmla="*/ 216024 h 947544"/>
              <a:gd name="connsiteX21" fmla="*/ 144016 w 1371600"/>
              <a:gd name="connsiteY21" fmla="*/ 36005 h 947544"/>
              <a:gd name="connsiteX22" fmla="*/ 180021 w 1371600"/>
              <a:gd name="connsiteY22" fmla="*/ 0 h 94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600" h="947544">
                <a:moveTo>
                  <a:pt x="180021" y="0"/>
                </a:moveTo>
                <a:lnTo>
                  <a:pt x="396043" y="0"/>
                </a:lnTo>
                <a:cubicBezTo>
                  <a:pt x="415928" y="0"/>
                  <a:pt x="432048" y="16120"/>
                  <a:pt x="432048" y="36005"/>
                </a:cubicBezTo>
                <a:lnTo>
                  <a:pt x="432048" y="216024"/>
                </a:lnTo>
                <a:lnTo>
                  <a:pt x="541175" y="216024"/>
                </a:lnTo>
                <a:lnTo>
                  <a:pt x="541175" y="36005"/>
                </a:lnTo>
                <a:cubicBezTo>
                  <a:pt x="541175" y="16120"/>
                  <a:pt x="557295" y="0"/>
                  <a:pt x="577180" y="0"/>
                </a:cubicBezTo>
                <a:lnTo>
                  <a:pt x="793202" y="0"/>
                </a:lnTo>
                <a:cubicBezTo>
                  <a:pt x="813087" y="0"/>
                  <a:pt x="829207" y="16120"/>
                  <a:pt x="829207" y="36005"/>
                </a:cubicBezTo>
                <a:lnTo>
                  <a:pt x="829207" y="216024"/>
                </a:lnTo>
                <a:lnTo>
                  <a:pt x="936104" y="216024"/>
                </a:lnTo>
                <a:lnTo>
                  <a:pt x="936104" y="36005"/>
                </a:lnTo>
                <a:cubicBezTo>
                  <a:pt x="936104" y="16120"/>
                  <a:pt x="952224" y="0"/>
                  <a:pt x="972109" y="0"/>
                </a:cubicBezTo>
                <a:lnTo>
                  <a:pt x="1188131" y="0"/>
                </a:lnTo>
                <a:cubicBezTo>
                  <a:pt x="1208016" y="0"/>
                  <a:pt x="1224136" y="16120"/>
                  <a:pt x="1224136" y="36005"/>
                </a:cubicBezTo>
                <a:lnTo>
                  <a:pt x="1224136" y="216024"/>
                </a:lnTo>
                <a:lnTo>
                  <a:pt x="1371600" y="216024"/>
                </a:lnTo>
                <a:lnTo>
                  <a:pt x="1371600" y="947544"/>
                </a:lnTo>
                <a:lnTo>
                  <a:pt x="0" y="947544"/>
                </a:lnTo>
                <a:lnTo>
                  <a:pt x="0" y="216024"/>
                </a:lnTo>
                <a:lnTo>
                  <a:pt x="144016" y="216024"/>
                </a:lnTo>
                <a:lnTo>
                  <a:pt x="144016" y="36005"/>
                </a:lnTo>
                <a:cubicBezTo>
                  <a:pt x="144016" y="16120"/>
                  <a:pt x="160136" y="0"/>
                  <a:pt x="180021" y="0"/>
                </a:cubicBezTo>
                <a:close/>
              </a:path>
            </a:pathLst>
          </a:cu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ln w="3175">
                <a:solidFill>
                  <a:schemeClr val="tx1"/>
                </a:solidFill>
              </a:ln>
            </a:endParaRPr>
          </a:p>
        </p:txBody>
      </p:sp>
      <p:sp>
        <p:nvSpPr>
          <p:cNvPr id="19" name="Freeform 18" descr="Lego Bricks free form interlocking" title="Lego Bricks free form interlocking"/>
          <p:cNvSpPr/>
          <p:nvPr/>
        </p:nvSpPr>
        <p:spPr>
          <a:xfrm>
            <a:off x="7002826" y="5012499"/>
            <a:ext cx="1371600" cy="947544"/>
          </a:xfrm>
          <a:custGeom>
            <a:avLst/>
            <a:gdLst>
              <a:gd name="connsiteX0" fmla="*/ 180021 w 1371600"/>
              <a:gd name="connsiteY0" fmla="*/ 0 h 947544"/>
              <a:gd name="connsiteX1" fmla="*/ 396043 w 1371600"/>
              <a:gd name="connsiteY1" fmla="*/ 0 h 947544"/>
              <a:gd name="connsiteX2" fmla="*/ 432048 w 1371600"/>
              <a:gd name="connsiteY2" fmla="*/ 36005 h 947544"/>
              <a:gd name="connsiteX3" fmla="*/ 432048 w 1371600"/>
              <a:gd name="connsiteY3" fmla="*/ 216024 h 947544"/>
              <a:gd name="connsiteX4" fmla="*/ 541175 w 1371600"/>
              <a:gd name="connsiteY4" fmla="*/ 216024 h 947544"/>
              <a:gd name="connsiteX5" fmla="*/ 541175 w 1371600"/>
              <a:gd name="connsiteY5" fmla="*/ 36005 h 947544"/>
              <a:gd name="connsiteX6" fmla="*/ 577180 w 1371600"/>
              <a:gd name="connsiteY6" fmla="*/ 0 h 947544"/>
              <a:gd name="connsiteX7" fmla="*/ 793202 w 1371600"/>
              <a:gd name="connsiteY7" fmla="*/ 0 h 947544"/>
              <a:gd name="connsiteX8" fmla="*/ 829207 w 1371600"/>
              <a:gd name="connsiteY8" fmla="*/ 36005 h 947544"/>
              <a:gd name="connsiteX9" fmla="*/ 829207 w 1371600"/>
              <a:gd name="connsiteY9" fmla="*/ 216024 h 947544"/>
              <a:gd name="connsiteX10" fmla="*/ 936104 w 1371600"/>
              <a:gd name="connsiteY10" fmla="*/ 216024 h 947544"/>
              <a:gd name="connsiteX11" fmla="*/ 936104 w 1371600"/>
              <a:gd name="connsiteY11" fmla="*/ 36005 h 947544"/>
              <a:gd name="connsiteX12" fmla="*/ 972109 w 1371600"/>
              <a:gd name="connsiteY12" fmla="*/ 0 h 947544"/>
              <a:gd name="connsiteX13" fmla="*/ 1188131 w 1371600"/>
              <a:gd name="connsiteY13" fmla="*/ 0 h 947544"/>
              <a:gd name="connsiteX14" fmla="*/ 1224136 w 1371600"/>
              <a:gd name="connsiteY14" fmla="*/ 36005 h 947544"/>
              <a:gd name="connsiteX15" fmla="*/ 1224136 w 1371600"/>
              <a:gd name="connsiteY15" fmla="*/ 216024 h 947544"/>
              <a:gd name="connsiteX16" fmla="*/ 1371600 w 1371600"/>
              <a:gd name="connsiteY16" fmla="*/ 216024 h 947544"/>
              <a:gd name="connsiteX17" fmla="*/ 1371600 w 1371600"/>
              <a:gd name="connsiteY17" fmla="*/ 947544 h 947544"/>
              <a:gd name="connsiteX18" fmla="*/ 0 w 1371600"/>
              <a:gd name="connsiteY18" fmla="*/ 947544 h 947544"/>
              <a:gd name="connsiteX19" fmla="*/ 0 w 1371600"/>
              <a:gd name="connsiteY19" fmla="*/ 216024 h 947544"/>
              <a:gd name="connsiteX20" fmla="*/ 144016 w 1371600"/>
              <a:gd name="connsiteY20" fmla="*/ 216024 h 947544"/>
              <a:gd name="connsiteX21" fmla="*/ 144016 w 1371600"/>
              <a:gd name="connsiteY21" fmla="*/ 36005 h 947544"/>
              <a:gd name="connsiteX22" fmla="*/ 180021 w 1371600"/>
              <a:gd name="connsiteY22" fmla="*/ 0 h 94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600" h="947544">
                <a:moveTo>
                  <a:pt x="180021" y="0"/>
                </a:moveTo>
                <a:lnTo>
                  <a:pt x="396043" y="0"/>
                </a:lnTo>
                <a:cubicBezTo>
                  <a:pt x="415928" y="0"/>
                  <a:pt x="432048" y="16120"/>
                  <a:pt x="432048" y="36005"/>
                </a:cubicBezTo>
                <a:lnTo>
                  <a:pt x="432048" y="216024"/>
                </a:lnTo>
                <a:lnTo>
                  <a:pt x="541175" y="216024"/>
                </a:lnTo>
                <a:lnTo>
                  <a:pt x="541175" y="36005"/>
                </a:lnTo>
                <a:cubicBezTo>
                  <a:pt x="541175" y="16120"/>
                  <a:pt x="557295" y="0"/>
                  <a:pt x="577180" y="0"/>
                </a:cubicBezTo>
                <a:lnTo>
                  <a:pt x="793202" y="0"/>
                </a:lnTo>
                <a:cubicBezTo>
                  <a:pt x="813087" y="0"/>
                  <a:pt x="829207" y="16120"/>
                  <a:pt x="829207" y="36005"/>
                </a:cubicBezTo>
                <a:lnTo>
                  <a:pt x="829207" y="216024"/>
                </a:lnTo>
                <a:lnTo>
                  <a:pt x="936104" y="216024"/>
                </a:lnTo>
                <a:lnTo>
                  <a:pt x="936104" y="36005"/>
                </a:lnTo>
                <a:cubicBezTo>
                  <a:pt x="936104" y="16120"/>
                  <a:pt x="952224" y="0"/>
                  <a:pt x="972109" y="0"/>
                </a:cubicBezTo>
                <a:lnTo>
                  <a:pt x="1188131" y="0"/>
                </a:lnTo>
                <a:cubicBezTo>
                  <a:pt x="1208016" y="0"/>
                  <a:pt x="1224136" y="16120"/>
                  <a:pt x="1224136" y="36005"/>
                </a:cubicBezTo>
                <a:lnTo>
                  <a:pt x="1224136" y="216024"/>
                </a:lnTo>
                <a:lnTo>
                  <a:pt x="1371600" y="216024"/>
                </a:lnTo>
                <a:lnTo>
                  <a:pt x="1371600" y="947544"/>
                </a:lnTo>
                <a:lnTo>
                  <a:pt x="0" y="947544"/>
                </a:lnTo>
                <a:lnTo>
                  <a:pt x="0" y="216024"/>
                </a:lnTo>
                <a:lnTo>
                  <a:pt x="144016" y="216024"/>
                </a:lnTo>
                <a:lnTo>
                  <a:pt x="144016" y="36005"/>
                </a:lnTo>
                <a:cubicBezTo>
                  <a:pt x="144016" y="16120"/>
                  <a:pt x="160136" y="0"/>
                  <a:pt x="180021" y="0"/>
                </a:cubicBezTo>
                <a:close/>
              </a:path>
            </a:pathLst>
          </a:cu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175">
                <a:solidFill>
                  <a:schemeClr val="tx1"/>
                </a:solidFill>
              </a:ln>
            </a:endParaRPr>
          </a:p>
        </p:txBody>
      </p:sp>
      <p:sp>
        <p:nvSpPr>
          <p:cNvPr id="20" name="Freeform 19" descr="Lego Bricks free form interlocking" title="Lego Bricks free form interlocking"/>
          <p:cNvSpPr/>
          <p:nvPr/>
        </p:nvSpPr>
        <p:spPr>
          <a:xfrm>
            <a:off x="7002217" y="4293096"/>
            <a:ext cx="1371600" cy="947544"/>
          </a:xfrm>
          <a:custGeom>
            <a:avLst/>
            <a:gdLst>
              <a:gd name="connsiteX0" fmla="*/ 180021 w 1371600"/>
              <a:gd name="connsiteY0" fmla="*/ 0 h 947544"/>
              <a:gd name="connsiteX1" fmla="*/ 396043 w 1371600"/>
              <a:gd name="connsiteY1" fmla="*/ 0 h 947544"/>
              <a:gd name="connsiteX2" fmla="*/ 432048 w 1371600"/>
              <a:gd name="connsiteY2" fmla="*/ 36005 h 947544"/>
              <a:gd name="connsiteX3" fmla="*/ 432048 w 1371600"/>
              <a:gd name="connsiteY3" fmla="*/ 216024 h 947544"/>
              <a:gd name="connsiteX4" fmla="*/ 541175 w 1371600"/>
              <a:gd name="connsiteY4" fmla="*/ 216024 h 947544"/>
              <a:gd name="connsiteX5" fmla="*/ 541175 w 1371600"/>
              <a:gd name="connsiteY5" fmla="*/ 36005 h 947544"/>
              <a:gd name="connsiteX6" fmla="*/ 577180 w 1371600"/>
              <a:gd name="connsiteY6" fmla="*/ 0 h 947544"/>
              <a:gd name="connsiteX7" fmla="*/ 793202 w 1371600"/>
              <a:gd name="connsiteY7" fmla="*/ 0 h 947544"/>
              <a:gd name="connsiteX8" fmla="*/ 829207 w 1371600"/>
              <a:gd name="connsiteY8" fmla="*/ 36005 h 947544"/>
              <a:gd name="connsiteX9" fmla="*/ 829207 w 1371600"/>
              <a:gd name="connsiteY9" fmla="*/ 216024 h 947544"/>
              <a:gd name="connsiteX10" fmla="*/ 936104 w 1371600"/>
              <a:gd name="connsiteY10" fmla="*/ 216024 h 947544"/>
              <a:gd name="connsiteX11" fmla="*/ 936104 w 1371600"/>
              <a:gd name="connsiteY11" fmla="*/ 36005 h 947544"/>
              <a:gd name="connsiteX12" fmla="*/ 972109 w 1371600"/>
              <a:gd name="connsiteY12" fmla="*/ 0 h 947544"/>
              <a:gd name="connsiteX13" fmla="*/ 1188131 w 1371600"/>
              <a:gd name="connsiteY13" fmla="*/ 0 h 947544"/>
              <a:gd name="connsiteX14" fmla="*/ 1224136 w 1371600"/>
              <a:gd name="connsiteY14" fmla="*/ 36005 h 947544"/>
              <a:gd name="connsiteX15" fmla="*/ 1224136 w 1371600"/>
              <a:gd name="connsiteY15" fmla="*/ 216024 h 947544"/>
              <a:gd name="connsiteX16" fmla="*/ 1371600 w 1371600"/>
              <a:gd name="connsiteY16" fmla="*/ 216024 h 947544"/>
              <a:gd name="connsiteX17" fmla="*/ 1371600 w 1371600"/>
              <a:gd name="connsiteY17" fmla="*/ 947544 h 947544"/>
              <a:gd name="connsiteX18" fmla="*/ 0 w 1371600"/>
              <a:gd name="connsiteY18" fmla="*/ 947544 h 947544"/>
              <a:gd name="connsiteX19" fmla="*/ 0 w 1371600"/>
              <a:gd name="connsiteY19" fmla="*/ 216024 h 947544"/>
              <a:gd name="connsiteX20" fmla="*/ 144016 w 1371600"/>
              <a:gd name="connsiteY20" fmla="*/ 216024 h 947544"/>
              <a:gd name="connsiteX21" fmla="*/ 144016 w 1371600"/>
              <a:gd name="connsiteY21" fmla="*/ 36005 h 947544"/>
              <a:gd name="connsiteX22" fmla="*/ 180021 w 1371600"/>
              <a:gd name="connsiteY22" fmla="*/ 0 h 94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600" h="947544">
                <a:moveTo>
                  <a:pt x="180021" y="0"/>
                </a:moveTo>
                <a:lnTo>
                  <a:pt x="396043" y="0"/>
                </a:lnTo>
                <a:cubicBezTo>
                  <a:pt x="415928" y="0"/>
                  <a:pt x="432048" y="16120"/>
                  <a:pt x="432048" y="36005"/>
                </a:cubicBezTo>
                <a:lnTo>
                  <a:pt x="432048" y="216024"/>
                </a:lnTo>
                <a:lnTo>
                  <a:pt x="541175" y="216024"/>
                </a:lnTo>
                <a:lnTo>
                  <a:pt x="541175" y="36005"/>
                </a:lnTo>
                <a:cubicBezTo>
                  <a:pt x="541175" y="16120"/>
                  <a:pt x="557295" y="0"/>
                  <a:pt x="577180" y="0"/>
                </a:cubicBezTo>
                <a:lnTo>
                  <a:pt x="793202" y="0"/>
                </a:lnTo>
                <a:cubicBezTo>
                  <a:pt x="813087" y="0"/>
                  <a:pt x="829207" y="16120"/>
                  <a:pt x="829207" y="36005"/>
                </a:cubicBezTo>
                <a:lnTo>
                  <a:pt x="829207" y="216024"/>
                </a:lnTo>
                <a:lnTo>
                  <a:pt x="936104" y="216024"/>
                </a:lnTo>
                <a:lnTo>
                  <a:pt x="936104" y="36005"/>
                </a:lnTo>
                <a:cubicBezTo>
                  <a:pt x="936104" y="16120"/>
                  <a:pt x="952224" y="0"/>
                  <a:pt x="972109" y="0"/>
                </a:cubicBezTo>
                <a:lnTo>
                  <a:pt x="1188131" y="0"/>
                </a:lnTo>
                <a:cubicBezTo>
                  <a:pt x="1208016" y="0"/>
                  <a:pt x="1224136" y="16120"/>
                  <a:pt x="1224136" y="36005"/>
                </a:cubicBezTo>
                <a:lnTo>
                  <a:pt x="1224136" y="216024"/>
                </a:lnTo>
                <a:lnTo>
                  <a:pt x="1371600" y="216024"/>
                </a:lnTo>
                <a:lnTo>
                  <a:pt x="1371600" y="947544"/>
                </a:lnTo>
                <a:lnTo>
                  <a:pt x="0" y="947544"/>
                </a:lnTo>
                <a:lnTo>
                  <a:pt x="0" y="216024"/>
                </a:lnTo>
                <a:lnTo>
                  <a:pt x="144016" y="216024"/>
                </a:lnTo>
                <a:lnTo>
                  <a:pt x="144016" y="36005"/>
                </a:lnTo>
                <a:cubicBezTo>
                  <a:pt x="144016" y="16120"/>
                  <a:pt x="160136" y="0"/>
                  <a:pt x="180021" y="0"/>
                </a:cubicBezTo>
                <a:close/>
              </a:path>
            </a:pathLst>
          </a:cu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175">
                <a:solidFill>
                  <a:schemeClr val="tx1"/>
                </a:solidFill>
              </a:ln>
            </a:endParaRPr>
          </a:p>
        </p:txBody>
      </p:sp>
      <p:sp>
        <p:nvSpPr>
          <p:cNvPr id="21" name="Freeform 20" descr="Lego Bricks free form interlocking" title="Lego Bricks free form interlocking"/>
          <p:cNvSpPr/>
          <p:nvPr/>
        </p:nvSpPr>
        <p:spPr>
          <a:xfrm>
            <a:off x="7002217" y="3573693"/>
            <a:ext cx="1371600" cy="947544"/>
          </a:xfrm>
          <a:custGeom>
            <a:avLst/>
            <a:gdLst>
              <a:gd name="connsiteX0" fmla="*/ 180021 w 1371600"/>
              <a:gd name="connsiteY0" fmla="*/ 0 h 947544"/>
              <a:gd name="connsiteX1" fmla="*/ 396043 w 1371600"/>
              <a:gd name="connsiteY1" fmla="*/ 0 h 947544"/>
              <a:gd name="connsiteX2" fmla="*/ 432048 w 1371600"/>
              <a:gd name="connsiteY2" fmla="*/ 36005 h 947544"/>
              <a:gd name="connsiteX3" fmla="*/ 432048 w 1371600"/>
              <a:gd name="connsiteY3" fmla="*/ 216024 h 947544"/>
              <a:gd name="connsiteX4" fmla="*/ 541175 w 1371600"/>
              <a:gd name="connsiteY4" fmla="*/ 216024 h 947544"/>
              <a:gd name="connsiteX5" fmla="*/ 541175 w 1371600"/>
              <a:gd name="connsiteY5" fmla="*/ 36005 h 947544"/>
              <a:gd name="connsiteX6" fmla="*/ 577180 w 1371600"/>
              <a:gd name="connsiteY6" fmla="*/ 0 h 947544"/>
              <a:gd name="connsiteX7" fmla="*/ 793202 w 1371600"/>
              <a:gd name="connsiteY7" fmla="*/ 0 h 947544"/>
              <a:gd name="connsiteX8" fmla="*/ 829207 w 1371600"/>
              <a:gd name="connsiteY8" fmla="*/ 36005 h 947544"/>
              <a:gd name="connsiteX9" fmla="*/ 829207 w 1371600"/>
              <a:gd name="connsiteY9" fmla="*/ 216024 h 947544"/>
              <a:gd name="connsiteX10" fmla="*/ 936104 w 1371600"/>
              <a:gd name="connsiteY10" fmla="*/ 216024 h 947544"/>
              <a:gd name="connsiteX11" fmla="*/ 936104 w 1371600"/>
              <a:gd name="connsiteY11" fmla="*/ 36005 h 947544"/>
              <a:gd name="connsiteX12" fmla="*/ 972109 w 1371600"/>
              <a:gd name="connsiteY12" fmla="*/ 0 h 947544"/>
              <a:gd name="connsiteX13" fmla="*/ 1188131 w 1371600"/>
              <a:gd name="connsiteY13" fmla="*/ 0 h 947544"/>
              <a:gd name="connsiteX14" fmla="*/ 1224136 w 1371600"/>
              <a:gd name="connsiteY14" fmla="*/ 36005 h 947544"/>
              <a:gd name="connsiteX15" fmla="*/ 1224136 w 1371600"/>
              <a:gd name="connsiteY15" fmla="*/ 216024 h 947544"/>
              <a:gd name="connsiteX16" fmla="*/ 1371600 w 1371600"/>
              <a:gd name="connsiteY16" fmla="*/ 216024 h 947544"/>
              <a:gd name="connsiteX17" fmla="*/ 1371600 w 1371600"/>
              <a:gd name="connsiteY17" fmla="*/ 947544 h 947544"/>
              <a:gd name="connsiteX18" fmla="*/ 0 w 1371600"/>
              <a:gd name="connsiteY18" fmla="*/ 947544 h 947544"/>
              <a:gd name="connsiteX19" fmla="*/ 0 w 1371600"/>
              <a:gd name="connsiteY19" fmla="*/ 216024 h 947544"/>
              <a:gd name="connsiteX20" fmla="*/ 144016 w 1371600"/>
              <a:gd name="connsiteY20" fmla="*/ 216024 h 947544"/>
              <a:gd name="connsiteX21" fmla="*/ 144016 w 1371600"/>
              <a:gd name="connsiteY21" fmla="*/ 36005 h 947544"/>
              <a:gd name="connsiteX22" fmla="*/ 180021 w 1371600"/>
              <a:gd name="connsiteY22" fmla="*/ 0 h 94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600" h="947544">
                <a:moveTo>
                  <a:pt x="180021" y="0"/>
                </a:moveTo>
                <a:lnTo>
                  <a:pt x="396043" y="0"/>
                </a:lnTo>
                <a:cubicBezTo>
                  <a:pt x="415928" y="0"/>
                  <a:pt x="432048" y="16120"/>
                  <a:pt x="432048" y="36005"/>
                </a:cubicBezTo>
                <a:lnTo>
                  <a:pt x="432048" y="216024"/>
                </a:lnTo>
                <a:lnTo>
                  <a:pt x="541175" y="216024"/>
                </a:lnTo>
                <a:lnTo>
                  <a:pt x="541175" y="36005"/>
                </a:lnTo>
                <a:cubicBezTo>
                  <a:pt x="541175" y="16120"/>
                  <a:pt x="557295" y="0"/>
                  <a:pt x="577180" y="0"/>
                </a:cubicBezTo>
                <a:lnTo>
                  <a:pt x="793202" y="0"/>
                </a:lnTo>
                <a:cubicBezTo>
                  <a:pt x="813087" y="0"/>
                  <a:pt x="829207" y="16120"/>
                  <a:pt x="829207" y="36005"/>
                </a:cubicBezTo>
                <a:lnTo>
                  <a:pt x="829207" y="216024"/>
                </a:lnTo>
                <a:lnTo>
                  <a:pt x="936104" y="216024"/>
                </a:lnTo>
                <a:lnTo>
                  <a:pt x="936104" y="36005"/>
                </a:lnTo>
                <a:cubicBezTo>
                  <a:pt x="936104" y="16120"/>
                  <a:pt x="952224" y="0"/>
                  <a:pt x="972109" y="0"/>
                </a:cubicBezTo>
                <a:lnTo>
                  <a:pt x="1188131" y="0"/>
                </a:lnTo>
                <a:cubicBezTo>
                  <a:pt x="1208016" y="0"/>
                  <a:pt x="1224136" y="16120"/>
                  <a:pt x="1224136" y="36005"/>
                </a:cubicBezTo>
                <a:lnTo>
                  <a:pt x="1224136" y="216024"/>
                </a:lnTo>
                <a:lnTo>
                  <a:pt x="1371600" y="216024"/>
                </a:lnTo>
                <a:lnTo>
                  <a:pt x="1371600" y="947544"/>
                </a:lnTo>
                <a:lnTo>
                  <a:pt x="0" y="947544"/>
                </a:lnTo>
                <a:lnTo>
                  <a:pt x="0" y="216024"/>
                </a:lnTo>
                <a:lnTo>
                  <a:pt x="144016" y="216024"/>
                </a:lnTo>
                <a:lnTo>
                  <a:pt x="144016" y="36005"/>
                </a:lnTo>
                <a:cubicBezTo>
                  <a:pt x="144016" y="16120"/>
                  <a:pt x="160136" y="0"/>
                  <a:pt x="180021" y="0"/>
                </a:cubicBezTo>
                <a:close/>
              </a:path>
            </a:pathLst>
          </a:cu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dirty="0">
              <a:ln w="3175">
                <a:solidFill>
                  <a:schemeClr val="tx1"/>
                </a:solidFill>
              </a:ln>
            </a:endParaRPr>
          </a:p>
        </p:txBody>
      </p:sp>
      <p:sp>
        <p:nvSpPr>
          <p:cNvPr id="22" name="Freeform 21" descr="Lego Bricks free form interlocking" title="Lego Bricks free form interlocking"/>
          <p:cNvSpPr/>
          <p:nvPr/>
        </p:nvSpPr>
        <p:spPr>
          <a:xfrm>
            <a:off x="3698572" y="2856926"/>
            <a:ext cx="1371600" cy="947544"/>
          </a:xfrm>
          <a:custGeom>
            <a:avLst/>
            <a:gdLst>
              <a:gd name="connsiteX0" fmla="*/ 180021 w 1371600"/>
              <a:gd name="connsiteY0" fmla="*/ 0 h 947544"/>
              <a:gd name="connsiteX1" fmla="*/ 396043 w 1371600"/>
              <a:gd name="connsiteY1" fmla="*/ 0 h 947544"/>
              <a:gd name="connsiteX2" fmla="*/ 432048 w 1371600"/>
              <a:gd name="connsiteY2" fmla="*/ 36005 h 947544"/>
              <a:gd name="connsiteX3" fmla="*/ 432048 w 1371600"/>
              <a:gd name="connsiteY3" fmla="*/ 216024 h 947544"/>
              <a:gd name="connsiteX4" fmla="*/ 541175 w 1371600"/>
              <a:gd name="connsiteY4" fmla="*/ 216024 h 947544"/>
              <a:gd name="connsiteX5" fmla="*/ 541175 w 1371600"/>
              <a:gd name="connsiteY5" fmla="*/ 36005 h 947544"/>
              <a:gd name="connsiteX6" fmla="*/ 577180 w 1371600"/>
              <a:gd name="connsiteY6" fmla="*/ 0 h 947544"/>
              <a:gd name="connsiteX7" fmla="*/ 793202 w 1371600"/>
              <a:gd name="connsiteY7" fmla="*/ 0 h 947544"/>
              <a:gd name="connsiteX8" fmla="*/ 829207 w 1371600"/>
              <a:gd name="connsiteY8" fmla="*/ 36005 h 947544"/>
              <a:gd name="connsiteX9" fmla="*/ 829207 w 1371600"/>
              <a:gd name="connsiteY9" fmla="*/ 216024 h 947544"/>
              <a:gd name="connsiteX10" fmla="*/ 936104 w 1371600"/>
              <a:gd name="connsiteY10" fmla="*/ 216024 h 947544"/>
              <a:gd name="connsiteX11" fmla="*/ 936104 w 1371600"/>
              <a:gd name="connsiteY11" fmla="*/ 36005 h 947544"/>
              <a:gd name="connsiteX12" fmla="*/ 972109 w 1371600"/>
              <a:gd name="connsiteY12" fmla="*/ 0 h 947544"/>
              <a:gd name="connsiteX13" fmla="*/ 1188131 w 1371600"/>
              <a:gd name="connsiteY13" fmla="*/ 0 h 947544"/>
              <a:gd name="connsiteX14" fmla="*/ 1224136 w 1371600"/>
              <a:gd name="connsiteY14" fmla="*/ 36005 h 947544"/>
              <a:gd name="connsiteX15" fmla="*/ 1224136 w 1371600"/>
              <a:gd name="connsiteY15" fmla="*/ 216024 h 947544"/>
              <a:gd name="connsiteX16" fmla="*/ 1371600 w 1371600"/>
              <a:gd name="connsiteY16" fmla="*/ 216024 h 947544"/>
              <a:gd name="connsiteX17" fmla="*/ 1371600 w 1371600"/>
              <a:gd name="connsiteY17" fmla="*/ 947544 h 947544"/>
              <a:gd name="connsiteX18" fmla="*/ 0 w 1371600"/>
              <a:gd name="connsiteY18" fmla="*/ 947544 h 947544"/>
              <a:gd name="connsiteX19" fmla="*/ 0 w 1371600"/>
              <a:gd name="connsiteY19" fmla="*/ 216024 h 947544"/>
              <a:gd name="connsiteX20" fmla="*/ 144016 w 1371600"/>
              <a:gd name="connsiteY20" fmla="*/ 216024 h 947544"/>
              <a:gd name="connsiteX21" fmla="*/ 144016 w 1371600"/>
              <a:gd name="connsiteY21" fmla="*/ 36005 h 947544"/>
              <a:gd name="connsiteX22" fmla="*/ 180021 w 1371600"/>
              <a:gd name="connsiteY22" fmla="*/ 0 h 94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600" h="947544">
                <a:moveTo>
                  <a:pt x="180021" y="0"/>
                </a:moveTo>
                <a:lnTo>
                  <a:pt x="396043" y="0"/>
                </a:lnTo>
                <a:cubicBezTo>
                  <a:pt x="415928" y="0"/>
                  <a:pt x="432048" y="16120"/>
                  <a:pt x="432048" y="36005"/>
                </a:cubicBezTo>
                <a:lnTo>
                  <a:pt x="432048" y="216024"/>
                </a:lnTo>
                <a:lnTo>
                  <a:pt x="541175" y="216024"/>
                </a:lnTo>
                <a:lnTo>
                  <a:pt x="541175" y="36005"/>
                </a:lnTo>
                <a:cubicBezTo>
                  <a:pt x="541175" y="16120"/>
                  <a:pt x="557295" y="0"/>
                  <a:pt x="577180" y="0"/>
                </a:cubicBezTo>
                <a:lnTo>
                  <a:pt x="793202" y="0"/>
                </a:lnTo>
                <a:cubicBezTo>
                  <a:pt x="813087" y="0"/>
                  <a:pt x="829207" y="16120"/>
                  <a:pt x="829207" y="36005"/>
                </a:cubicBezTo>
                <a:lnTo>
                  <a:pt x="829207" y="216024"/>
                </a:lnTo>
                <a:lnTo>
                  <a:pt x="936104" y="216024"/>
                </a:lnTo>
                <a:lnTo>
                  <a:pt x="936104" y="36005"/>
                </a:lnTo>
                <a:cubicBezTo>
                  <a:pt x="936104" y="16120"/>
                  <a:pt x="952224" y="0"/>
                  <a:pt x="972109" y="0"/>
                </a:cubicBezTo>
                <a:lnTo>
                  <a:pt x="1188131" y="0"/>
                </a:lnTo>
                <a:cubicBezTo>
                  <a:pt x="1208016" y="0"/>
                  <a:pt x="1224136" y="16120"/>
                  <a:pt x="1224136" y="36005"/>
                </a:cubicBezTo>
                <a:lnTo>
                  <a:pt x="1224136" y="216024"/>
                </a:lnTo>
                <a:lnTo>
                  <a:pt x="1371600" y="216024"/>
                </a:lnTo>
                <a:lnTo>
                  <a:pt x="1371600" y="947544"/>
                </a:lnTo>
                <a:lnTo>
                  <a:pt x="0" y="947544"/>
                </a:lnTo>
                <a:lnTo>
                  <a:pt x="0" y="216024"/>
                </a:lnTo>
                <a:lnTo>
                  <a:pt x="144016" y="216024"/>
                </a:lnTo>
                <a:lnTo>
                  <a:pt x="144016" y="36005"/>
                </a:lnTo>
                <a:cubicBezTo>
                  <a:pt x="144016" y="16120"/>
                  <a:pt x="160136" y="0"/>
                  <a:pt x="180021" y="0"/>
                </a:cubicBezTo>
                <a:close/>
              </a:path>
            </a:pathLst>
          </a:custGeom>
          <a:solidFill>
            <a:srgbClr val="FFD7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175">
                <a:solidFill>
                  <a:schemeClr val="tx1"/>
                </a:solidFill>
              </a:ln>
            </a:endParaRPr>
          </a:p>
        </p:txBody>
      </p:sp>
      <p:sp>
        <p:nvSpPr>
          <p:cNvPr id="23" name="Freeform 22" descr="Lego Bricks free form interlocking" title="Lego Bricks free form interlocking"/>
          <p:cNvSpPr/>
          <p:nvPr/>
        </p:nvSpPr>
        <p:spPr>
          <a:xfrm>
            <a:off x="3698572" y="2137523"/>
            <a:ext cx="1371600" cy="947544"/>
          </a:xfrm>
          <a:custGeom>
            <a:avLst/>
            <a:gdLst>
              <a:gd name="connsiteX0" fmla="*/ 180021 w 1371600"/>
              <a:gd name="connsiteY0" fmla="*/ 0 h 947544"/>
              <a:gd name="connsiteX1" fmla="*/ 396043 w 1371600"/>
              <a:gd name="connsiteY1" fmla="*/ 0 h 947544"/>
              <a:gd name="connsiteX2" fmla="*/ 432048 w 1371600"/>
              <a:gd name="connsiteY2" fmla="*/ 36005 h 947544"/>
              <a:gd name="connsiteX3" fmla="*/ 432048 w 1371600"/>
              <a:gd name="connsiteY3" fmla="*/ 216024 h 947544"/>
              <a:gd name="connsiteX4" fmla="*/ 541175 w 1371600"/>
              <a:gd name="connsiteY4" fmla="*/ 216024 h 947544"/>
              <a:gd name="connsiteX5" fmla="*/ 541175 w 1371600"/>
              <a:gd name="connsiteY5" fmla="*/ 36005 h 947544"/>
              <a:gd name="connsiteX6" fmla="*/ 577180 w 1371600"/>
              <a:gd name="connsiteY6" fmla="*/ 0 h 947544"/>
              <a:gd name="connsiteX7" fmla="*/ 793202 w 1371600"/>
              <a:gd name="connsiteY7" fmla="*/ 0 h 947544"/>
              <a:gd name="connsiteX8" fmla="*/ 829207 w 1371600"/>
              <a:gd name="connsiteY8" fmla="*/ 36005 h 947544"/>
              <a:gd name="connsiteX9" fmla="*/ 829207 w 1371600"/>
              <a:gd name="connsiteY9" fmla="*/ 216024 h 947544"/>
              <a:gd name="connsiteX10" fmla="*/ 936104 w 1371600"/>
              <a:gd name="connsiteY10" fmla="*/ 216024 h 947544"/>
              <a:gd name="connsiteX11" fmla="*/ 936104 w 1371600"/>
              <a:gd name="connsiteY11" fmla="*/ 36005 h 947544"/>
              <a:gd name="connsiteX12" fmla="*/ 972109 w 1371600"/>
              <a:gd name="connsiteY12" fmla="*/ 0 h 947544"/>
              <a:gd name="connsiteX13" fmla="*/ 1188131 w 1371600"/>
              <a:gd name="connsiteY13" fmla="*/ 0 h 947544"/>
              <a:gd name="connsiteX14" fmla="*/ 1224136 w 1371600"/>
              <a:gd name="connsiteY14" fmla="*/ 36005 h 947544"/>
              <a:gd name="connsiteX15" fmla="*/ 1224136 w 1371600"/>
              <a:gd name="connsiteY15" fmla="*/ 216024 h 947544"/>
              <a:gd name="connsiteX16" fmla="*/ 1371600 w 1371600"/>
              <a:gd name="connsiteY16" fmla="*/ 216024 h 947544"/>
              <a:gd name="connsiteX17" fmla="*/ 1371600 w 1371600"/>
              <a:gd name="connsiteY17" fmla="*/ 947544 h 947544"/>
              <a:gd name="connsiteX18" fmla="*/ 0 w 1371600"/>
              <a:gd name="connsiteY18" fmla="*/ 947544 h 947544"/>
              <a:gd name="connsiteX19" fmla="*/ 0 w 1371600"/>
              <a:gd name="connsiteY19" fmla="*/ 216024 h 947544"/>
              <a:gd name="connsiteX20" fmla="*/ 144016 w 1371600"/>
              <a:gd name="connsiteY20" fmla="*/ 216024 h 947544"/>
              <a:gd name="connsiteX21" fmla="*/ 144016 w 1371600"/>
              <a:gd name="connsiteY21" fmla="*/ 36005 h 947544"/>
              <a:gd name="connsiteX22" fmla="*/ 180021 w 1371600"/>
              <a:gd name="connsiteY22" fmla="*/ 0 h 94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600" h="947544">
                <a:moveTo>
                  <a:pt x="180021" y="0"/>
                </a:moveTo>
                <a:lnTo>
                  <a:pt x="396043" y="0"/>
                </a:lnTo>
                <a:cubicBezTo>
                  <a:pt x="415928" y="0"/>
                  <a:pt x="432048" y="16120"/>
                  <a:pt x="432048" y="36005"/>
                </a:cubicBezTo>
                <a:lnTo>
                  <a:pt x="432048" y="216024"/>
                </a:lnTo>
                <a:lnTo>
                  <a:pt x="541175" y="216024"/>
                </a:lnTo>
                <a:lnTo>
                  <a:pt x="541175" y="36005"/>
                </a:lnTo>
                <a:cubicBezTo>
                  <a:pt x="541175" y="16120"/>
                  <a:pt x="557295" y="0"/>
                  <a:pt x="577180" y="0"/>
                </a:cubicBezTo>
                <a:lnTo>
                  <a:pt x="793202" y="0"/>
                </a:lnTo>
                <a:cubicBezTo>
                  <a:pt x="813087" y="0"/>
                  <a:pt x="829207" y="16120"/>
                  <a:pt x="829207" y="36005"/>
                </a:cubicBezTo>
                <a:lnTo>
                  <a:pt x="829207" y="216024"/>
                </a:lnTo>
                <a:lnTo>
                  <a:pt x="936104" y="216024"/>
                </a:lnTo>
                <a:lnTo>
                  <a:pt x="936104" y="36005"/>
                </a:lnTo>
                <a:cubicBezTo>
                  <a:pt x="936104" y="16120"/>
                  <a:pt x="952224" y="0"/>
                  <a:pt x="972109" y="0"/>
                </a:cubicBezTo>
                <a:lnTo>
                  <a:pt x="1188131" y="0"/>
                </a:lnTo>
                <a:cubicBezTo>
                  <a:pt x="1208016" y="0"/>
                  <a:pt x="1224136" y="16120"/>
                  <a:pt x="1224136" y="36005"/>
                </a:cubicBezTo>
                <a:lnTo>
                  <a:pt x="1224136" y="216024"/>
                </a:lnTo>
                <a:lnTo>
                  <a:pt x="1371600" y="216024"/>
                </a:lnTo>
                <a:lnTo>
                  <a:pt x="1371600" y="947544"/>
                </a:lnTo>
                <a:lnTo>
                  <a:pt x="0" y="947544"/>
                </a:lnTo>
                <a:lnTo>
                  <a:pt x="0" y="216024"/>
                </a:lnTo>
                <a:lnTo>
                  <a:pt x="144016" y="216024"/>
                </a:lnTo>
                <a:lnTo>
                  <a:pt x="144016" y="36005"/>
                </a:lnTo>
                <a:cubicBezTo>
                  <a:pt x="144016" y="16120"/>
                  <a:pt x="160136" y="0"/>
                  <a:pt x="180021" y="0"/>
                </a:cubicBezTo>
                <a:close/>
              </a:path>
            </a:pathLst>
          </a:custGeom>
          <a:solidFill>
            <a:srgbClr val="FFD7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dirty="0">
              <a:ln w="3175">
                <a:solidFill>
                  <a:schemeClr val="tx1"/>
                </a:solidFill>
              </a:ln>
            </a:endParaRPr>
          </a:p>
        </p:txBody>
      </p:sp>
      <p:sp>
        <p:nvSpPr>
          <p:cNvPr id="24" name="Freeform 23" descr="Lego Bricks free form interlocking" title="Lego Bricks free form interlocking"/>
          <p:cNvSpPr/>
          <p:nvPr/>
        </p:nvSpPr>
        <p:spPr>
          <a:xfrm>
            <a:off x="403179" y="2944127"/>
            <a:ext cx="1362456" cy="947544"/>
          </a:xfrm>
          <a:custGeom>
            <a:avLst/>
            <a:gdLst>
              <a:gd name="connsiteX0" fmla="*/ 180021 w 1371600"/>
              <a:gd name="connsiteY0" fmla="*/ 0 h 947544"/>
              <a:gd name="connsiteX1" fmla="*/ 396043 w 1371600"/>
              <a:gd name="connsiteY1" fmla="*/ 0 h 947544"/>
              <a:gd name="connsiteX2" fmla="*/ 432048 w 1371600"/>
              <a:gd name="connsiteY2" fmla="*/ 36005 h 947544"/>
              <a:gd name="connsiteX3" fmla="*/ 432048 w 1371600"/>
              <a:gd name="connsiteY3" fmla="*/ 216024 h 947544"/>
              <a:gd name="connsiteX4" fmla="*/ 541175 w 1371600"/>
              <a:gd name="connsiteY4" fmla="*/ 216024 h 947544"/>
              <a:gd name="connsiteX5" fmla="*/ 541175 w 1371600"/>
              <a:gd name="connsiteY5" fmla="*/ 36005 h 947544"/>
              <a:gd name="connsiteX6" fmla="*/ 577180 w 1371600"/>
              <a:gd name="connsiteY6" fmla="*/ 0 h 947544"/>
              <a:gd name="connsiteX7" fmla="*/ 793202 w 1371600"/>
              <a:gd name="connsiteY7" fmla="*/ 0 h 947544"/>
              <a:gd name="connsiteX8" fmla="*/ 829207 w 1371600"/>
              <a:gd name="connsiteY8" fmla="*/ 36005 h 947544"/>
              <a:gd name="connsiteX9" fmla="*/ 829207 w 1371600"/>
              <a:gd name="connsiteY9" fmla="*/ 216024 h 947544"/>
              <a:gd name="connsiteX10" fmla="*/ 936104 w 1371600"/>
              <a:gd name="connsiteY10" fmla="*/ 216024 h 947544"/>
              <a:gd name="connsiteX11" fmla="*/ 936104 w 1371600"/>
              <a:gd name="connsiteY11" fmla="*/ 36005 h 947544"/>
              <a:gd name="connsiteX12" fmla="*/ 972109 w 1371600"/>
              <a:gd name="connsiteY12" fmla="*/ 0 h 947544"/>
              <a:gd name="connsiteX13" fmla="*/ 1188131 w 1371600"/>
              <a:gd name="connsiteY13" fmla="*/ 0 h 947544"/>
              <a:gd name="connsiteX14" fmla="*/ 1224136 w 1371600"/>
              <a:gd name="connsiteY14" fmla="*/ 36005 h 947544"/>
              <a:gd name="connsiteX15" fmla="*/ 1224136 w 1371600"/>
              <a:gd name="connsiteY15" fmla="*/ 216024 h 947544"/>
              <a:gd name="connsiteX16" fmla="*/ 1371600 w 1371600"/>
              <a:gd name="connsiteY16" fmla="*/ 216024 h 947544"/>
              <a:gd name="connsiteX17" fmla="*/ 1371600 w 1371600"/>
              <a:gd name="connsiteY17" fmla="*/ 947544 h 947544"/>
              <a:gd name="connsiteX18" fmla="*/ 0 w 1371600"/>
              <a:gd name="connsiteY18" fmla="*/ 947544 h 947544"/>
              <a:gd name="connsiteX19" fmla="*/ 0 w 1371600"/>
              <a:gd name="connsiteY19" fmla="*/ 216024 h 947544"/>
              <a:gd name="connsiteX20" fmla="*/ 144016 w 1371600"/>
              <a:gd name="connsiteY20" fmla="*/ 216024 h 947544"/>
              <a:gd name="connsiteX21" fmla="*/ 144016 w 1371600"/>
              <a:gd name="connsiteY21" fmla="*/ 36005 h 947544"/>
              <a:gd name="connsiteX22" fmla="*/ 180021 w 1371600"/>
              <a:gd name="connsiteY22" fmla="*/ 0 h 94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600" h="947544">
                <a:moveTo>
                  <a:pt x="180021" y="0"/>
                </a:moveTo>
                <a:lnTo>
                  <a:pt x="396043" y="0"/>
                </a:lnTo>
                <a:cubicBezTo>
                  <a:pt x="415928" y="0"/>
                  <a:pt x="432048" y="16120"/>
                  <a:pt x="432048" y="36005"/>
                </a:cubicBezTo>
                <a:lnTo>
                  <a:pt x="432048" y="216024"/>
                </a:lnTo>
                <a:lnTo>
                  <a:pt x="541175" y="216024"/>
                </a:lnTo>
                <a:lnTo>
                  <a:pt x="541175" y="36005"/>
                </a:lnTo>
                <a:cubicBezTo>
                  <a:pt x="541175" y="16120"/>
                  <a:pt x="557295" y="0"/>
                  <a:pt x="577180" y="0"/>
                </a:cubicBezTo>
                <a:lnTo>
                  <a:pt x="793202" y="0"/>
                </a:lnTo>
                <a:cubicBezTo>
                  <a:pt x="813087" y="0"/>
                  <a:pt x="829207" y="16120"/>
                  <a:pt x="829207" y="36005"/>
                </a:cubicBezTo>
                <a:lnTo>
                  <a:pt x="829207" y="216024"/>
                </a:lnTo>
                <a:lnTo>
                  <a:pt x="936104" y="216024"/>
                </a:lnTo>
                <a:lnTo>
                  <a:pt x="936104" y="36005"/>
                </a:lnTo>
                <a:cubicBezTo>
                  <a:pt x="936104" y="16120"/>
                  <a:pt x="952224" y="0"/>
                  <a:pt x="972109" y="0"/>
                </a:cubicBezTo>
                <a:lnTo>
                  <a:pt x="1188131" y="0"/>
                </a:lnTo>
                <a:cubicBezTo>
                  <a:pt x="1208016" y="0"/>
                  <a:pt x="1224136" y="16120"/>
                  <a:pt x="1224136" y="36005"/>
                </a:cubicBezTo>
                <a:lnTo>
                  <a:pt x="1224136" y="216024"/>
                </a:lnTo>
                <a:lnTo>
                  <a:pt x="1371600" y="216024"/>
                </a:lnTo>
                <a:lnTo>
                  <a:pt x="1371600" y="947544"/>
                </a:lnTo>
                <a:lnTo>
                  <a:pt x="0" y="947544"/>
                </a:lnTo>
                <a:lnTo>
                  <a:pt x="0" y="216024"/>
                </a:lnTo>
                <a:lnTo>
                  <a:pt x="144016" y="216024"/>
                </a:lnTo>
                <a:lnTo>
                  <a:pt x="144016" y="36005"/>
                </a:lnTo>
                <a:cubicBezTo>
                  <a:pt x="144016" y="16120"/>
                  <a:pt x="160136" y="0"/>
                  <a:pt x="180021" y="0"/>
                </a:cubicBezTo>
                <a:close/>
              </a:path>
            </a:pathLst>
          </a:custGeom>
          <a:solidFill>
            <a:srgbClr val="129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dirty="0">
              <a:ln w="3175">
                <a:solidFill>
                  <a:schemeClr val="tx1"/>
                </a:solidFill>
              </a:ln>
            </a:endParaRPr>
          </a:p>
        </p:txBody>
      </p:sp>
      <p:sp>
        <p:nvSpPr>
          <p:cNvPr id="25" name="Freeform 24" descr="Lego Bricks free form interlocking" title="Lego Bricks free form interlocking"/>
          <p:cNvSpPr/>
          <p:nvPr/>
        </p:nvSpPr>
        <p:spPr>
          <a:xfrm>
            <a:off x="407170" y="2258209"/>
            <a:ext cx="1358465" cy="950976"/>
          </a:xfrm>
          <a:custGeom>
            <a:avLst/>
            <a:gdLst>
              <a:gd name="connsiteX0" fmla="*/ 180021 w 1371600"/>
              <a:gd name="connsiteY0" fmla="*/ 0 h 947544"/>
              <a:gd name="connsiteX1" fmla="*/ 396043 w 1371600"/>
              <a:gd name="connsiteY1" fmla="*/ 0 h 947544"/>
              <a:gd name="connsiteX2" fmla="*/ 432048 w 1371600"/>
              <a:gd name="connsiteY2" fmla="*/ 36005 h 947544"/>
              <a:gd name="connsiteX3" fmla="*/ 432048 w 1371600"/>
              <a:gd name="connsiteY3" fmla="*/ 216024 h 947544"/>
              <a:gd name="connsiteX4" fmla="*/ 541175 w 1371600"/>
              <a:gd name="connsiteY4" fmla="*/ 216024 h 947544"/>
              <a:gd name="connsiteX5" fmla="*/ 541175 w 1371600"/>
              <a:gd name="connsiteY5" fmla="*/ 36005 h 947544"/>
              <a:gd name="connsiteX6" fmla="*/ 577180 w 1371600"/>
              <a:gd name="connsiteY6" fmla="*/ 0 h 947544"/>
              <a:gd name="connsiteX7" fmla="*/ 793202 w 1371600"/>
              <a:gd name="connsiteY7" fmla="*/ 0 h 947544"/>
              <a:gd name="connsiteX8" fmla="*/ 829207 w 1371600"/>
              <a:gd name="connsiteY8" fmla="*/ 36005 h 947544"/>
              <a:gd name="connsiteX9" fmla="*/ 829207 w 1371600"/>
              <a:gd name="connsiteY9" fmla="*/ 216024 h 947544"/>
              <a:gd name="connsiteX10" fmla="*/ 936104 w 1371600"/>
              <a:gd name="connsiteY10" fmla="*/ 216024 h 947544"/>
              <a:gd name="connsiteX11" fmla="*/ 936104 w 1371600"/>
              <a:gd name="connsiteY11" fmla="*/ 36005 h 947544"/>
              <a:gd name="connsiteX12" fmla="*/ 972109 w 1371600"/>
              <a:gd name="connsiteY12" fmla="*/ 0 h 947544"/>
              <a:gd name="connsiteX13" fmla="*/ 1188131 w 1371600"/>
              <a:gd name="connsiteY13" fmla="*/ 0 h 947544"/>
              <a:gd name="connsiteX14" fmla="*/ 1224136 w 1371600"/>
              <a:gd name="connsiteY14" fmla="*/ 36005 h 947544"/>
              <a:gd name="connsiteX15" fmla="*/ 1224136 w 1371600"/>
              <a:gd name="connsiteY15" fmla="*/ 216024 h 947544"/>
              <a:gd name="connsiteX16" fmla="*/ 1371600 w 1371600"/>
              <a:gd name="connsiteY16" fmla="*/ 216024 h 947544"/>
              <a:gd name="connsiteX17" fmla="*/ 1371600 w 1371600"/>
              <a:gd name="connsiteY17" fmla="*/ 947544 h 947544"/>
              <a:gd name="connsiteX18" fmla="*/ 0 w 1371600"/>
              <a:gd name="connsiteY18" fmla="*/ 947544 h 947544"/>
              <a:gd name="connsiteX19" fmla="*/ 0 w 1371600"/>
              <a:gd name="connsiteY19" fmla="*/ 216024 h 947544"/>
              <a:gd name="connsiteX20" fmla="*/ 144016 w 1371600"/>
              <a:gd name="connsiteY20" fmla="*/ 216024 h 947544"/>
              <a:gd name="connsiteX21" fmla="*/ 144016 w 1371600"/>
              <a:gd name="connsiteY21" fmla="*/ 36005 h 947544"/>
              <a:gd name="connsiteX22" fmla="*/ 180021 w 1371600"/>
              <a:gd name="connsiteY22" fmla="*/ 0 h 94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600" h="947544">
                <a:moveTo>
                  <a:pt x="180021" y="0"/>
                </a:moveTo>
                <a:lnTo>
                  <a:pt x="396043" y="0"/>
                </a:lnTo>
                <a:cubicBezTo>
                  <a:pt x="415928" y="0"/>
                  <a:pt x="432048" y="16120"/>
                  <a:pt x="432048" y="36005"/>
                </a:cubicBezTo>
                <a:lnTo>
                  <a:pt x="432048" y="216024"/>
                </a:lnTo>
                <a:lnTo>
                  <a:pt x="541175" y="216024"/>
                </a:lnTo>
                <a:lnTo>
                  <a:pt x="541175" y="36005"/>
                </a:lnTo>
                <a:cubicBezTo>
                  <a:pt x="541175" y="16120"/>
                  <a:pt x="557295" y="0"/>
                  <a:pt x="577180" y="0"/>
                </a:cubicBezTo>
                <a:lnTo>
                  <a:pt x="793202" y="0"/>
                </a:lnTo>
                <a:cubicBezTo>
                  <a:pt x="813087" y="0"/>
                  <a:pt x="829207" y="16120"/>
                  <a:pt x="829207" y="36005"/>
                </a:cubicBezTo>
                <a:lnTo>
                  <a:pt x="829207" y="216024"/>
                </a:lnTo>
                <a:lnTo>
                  <a:pt x="936104" y="216024"/>
                </a:lnTo>
                <a:lnTo>
                  <a:pt x="936104" y="36005"/>
                </a:lnTo>
                <a:cubicBezTo>
                  <a:pt x="936104" y="16120"/>
                  <a:pt x="952224" y="0"/>
                  <a:pt x="972109" y="0"/>
                </a:cubicBezTo>
                <a:lnTo>
                  <a:pt x="1188131" y="0"/>
                </a:lnTo>
                <a:cubicBezTo>
                  <a:pt x="1208016" y="0"/>
                  <a:pt x="1224136" y="16120"/>
                  <a:pt x="1224136" y="36005"/>
                </a:cubicBezTo>
                <a:lnTo>
                  <a:pt x="1224136" y="216024"/>
                </a:lnTo>
                <a:lnTo>
                  <a:pt x="1371600" y="216024"/>
                </a:lnTo>
                <a:lnTo>
                  <a:pt x="1371600" y="947544"/>
                </a:lnTo>
                <a:lnTo>
                  <a:pt x="0" y="947544"/>
                </a:lnTo>
                <a:lnTo>
                  <a:pt x="0" y="216024"/>
                </a:lnTo>
                <a:lnTo>
                  <a:pt x="144016" y="216024"/>
                </a:lnTo>
                <a:lnTo>
                  <a:pt x="144016" y="36005"/>
                </a:lnTo>
                <a:cubicBezTo>
                  <a:pt x="144016" y="16120"/>
                  <a:pt x="160136" y="0"/>
                  <a:pt x="180021" y="0"/>
                </a:cubicBezTo>
                <a:close/>
              </a:path>
            </a:pathLst>
          </a:custGeom>
          <a:solidFill>
            <a:srgbClr val="129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dirty="0">
              <a:ln w="3175">
                <a:solidFill>
                  <a:schemeClr val="tx1"/>
                </a:solidFill>
              </a:ln>
            </a:endParaRPr>
          </a:p>
        </p:txBody>
      </p:sp>
      <p:sp>
        <p:nvSpPr>
          <p:cNvPr id="26" name="Freeform 25" descr="Lego Bricks free form interlocking" title="Lego Bricks free form interlocking"/>
          <p:cNvSpPr/>
          <p:nvPr/>
        </p:nvSpPr>
        <p:spPr>
          <a:xfrm>
            <a:off x="2041779" y="5012499"/>
            <a:ext cx="1370991" cy="947544"/>
          </a:xfrm>
          <a:custGeom>
            <a:avLst/>
            <a:gdLst>
              <a:gd name="connsiteX0" fmla="*/ 180021 w 1371600"/>
              <a:gd name="connsiteY0" fmla="*/ 0 h 947544"/>
              <a:gd name="connsiteX1" fmla="*/ 396043 w 1371600"/>
              <a:gd name="connsiteY1" fmla="*/ 0 h 947544"/>
              <a:gd name="connsiteX2" fmla="*/ 432048 w 1371600"/>
              <a:gd name="connsiteY2" fmla="*/ 36005 h 947544"/>
              <a:gd name="connsiteX3" fmla="*/ 432048 w 1371600"/>
              <a:gd name="connsiteY3" fmla="*/ 216024 h 947544"/>
              <a:gd name="connsiteX4" fmla="*/ 541175 w 1371600"/>
              <a:gd name="connsiteY4" fmla="*/ 216024 h 947544"/>
              <a:gd name="connsiteX5" fmla="*/ 541175 w 1371600"/>
              <a:gd name="connsiteY5" fmla="*/ 36005 h 947544"/>
              <a:gd name="connsiteX6" fmla="*/ 577180 w 1371600"/>
              <a:gd name="connsiteY6" fmla="*/ 0 h 947544"/>
              <a:gd name="connsiteX7" fmla="*/ 793202 w 1371600"/>
              <a:gd name="connsiteY7" fmla="*/ 0 h 947544"/>
              <a:gd name="connsiteX8" fmla="*/ 829207 w 1371600"/>
              <a:gd name="connsiteY8" fmla="*/ 36005 h 947544"/>
              <a:gd name="connsiteX9" fmla="*/ 829207 w 1371600"/>
              <a:gd name="connsiteY9" fmla="*/ 216024 h 947544"/>
              <a:gd name="connsiteX10" fmla="*/ 936104 w 1371600"/>
              <a:gd name="connsiteY10" fmla="*/ 216024 h 947544"/>
              <a:gd name="connsiteX11" fmla="*/ 936104 w 1371600"/>
              <a:gd name="connsiteY11" fmla="*/ 36005 h 947544"/>
              <a:gd name="connsiteX12" fmla="*/ 972109 w 1371600"/>
              <a:gd name="connsiteY12" fmla="*/ 0 h 947544"/>
              <a:gd name="connsiteX13" fmla="*/ 1188131 w 1371600"/>
              <a:gd name="connsiteY13" fmla="*/ 0 h 947544"/>
              <a:gd name="connsiteX14" fmla="*/ 1224136 w 1371600"/>
              <a:gd name="connsiteY14" fmla="*/ 36005 h 947544"/>
              <a:gd name="connsiteX15" fmla="*/ 1224136 w 1371600"/>
              <a:gd name="connsiteY15" fmla="*/ 216024 h 947544"/>
              <a:gd name="connsiteX16" fmla="*/ 1371600 w 1371600"/>
              <a:gd name="connsiteY16" fmla="*/ 216024 h 947544"/>
              <a:gd name="connsiteX17" fmla="*/ 1371600 w 1371600"/>
              <a:gd name="connsiteY17" fmla="*/ 947544 h 947544"/>
              <a:gd name="connsiteX18" fmla="*/ 0 w 1371600"/>
              <a:gd name="connsiteY18" fmla="*/ 947544 h 947544"/>
              <a:gd name="connsiteX19" fmla="*/ 0 w 1371600"/>
              <a:gd name="connsiteY19" fmla="*/ 216024 h 947544"/>
              <a:gd name="connsiteX20" fmla="*/ 144016 w 1371600"/>
              <a:gd name="connsiteY20" fmla="*/ 216024 h 947544"/>
              <a:gd name="connsiteX21" fmla="*/ 144016 w 1371600"/>
              <a:gd name="connsiteY21" fmla="*/ 36005 h 947544"/>
              <a:gd name="connsiteX22" fmla="*/ 180021 w 1371600"/>
              <a:gd name="connsiteY22" fmla="*/ 0 h 94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600" h="947544">
                <a:moveTo>
                  <a:pt x="180021" y="0"/>
                </a:moveTo>
                <a:lnTo>
                  <a:pt x="396043" y="0"/>
                </a:lnTo>
                <a:cubicBezTo>
                  <a:pt x="415928" y="0"/>
                  <a:pt x="432048" y="16120"/>
                  <a:pt x="432048" y="36005"/>
                </a:cubicBezTo>
                <a:lnTo>
                  <a:pt x="432048" y="216024"/>
                </a:lnTo>
                <a:lnTo>
                  <a:pt x="541175" y="216024"/>
                </a:lnTo>
                <a:lnTo>
                  <a:pt x="541175" y="36005"/>
                </a:lnTo>
                <a:cubicBezTo>
                  <a:pt x="541175" y="16120"/>
                  <a:pt x="557295" y="0"/>
                  <a:pt x="577180" y="0"/>
                </a:cubicBezTo>
                <a:lnTo>
                  <a:pt x="793202" y="0"/>
                </a:lnTo>
                <a:cubicBezTo>
                  <a:pt x="813087" y="0"/>
                  <a:pt x="829207" y="16120"/>
                  <a:pt x="829207" y="36005"/>
                </a:cubicBezTo>
                <a:lnTo>
                  <a:pt x="829207" y="216024"/>
                </a:lnTo>
                <a:lnTo>
                  <a:pt x="936104" y="216024"/>
                </a:lnTo>
                <a:lnTo>
                  <a:pt x="936104" y="36005"/>
                </a:lnTo>
                <a:cubicBezTo>
                  <a:pt x="936104" y="16120"/>
                  <a:pt x="952224" y="0"/>
                  <a:pt x="972109" y="0"/>
                </a:cubicBezTo>
                <a:lnTo>
                  <a:pt x="1188131" y="0"/>
                </a:lnTo>
                <a:cubicBezTo>
                  <a:pt x="1208016" y="0"/>
                  <a:pt x="1224136" y="16120"/>
                  <a:pt x="1224136" y="36005"/>
                </a:cubicBezTo>
                <a:lnTo>
                  <a:pt x="1224136" y="216024"/>
                </a:lnTo>
                <a:lnTo>
                  <a:pt x="1371600" y="216024"/>
                </a:lnTo>
                <a:lnTo>
                  <a:pt x="1371600" y="947544"/>
                </a:lnTo>
                <a:lnTo>
                  <a:pt x="0" y="947544"/>
                </a:lnTo>
                <a:lnTo>
                  <a:pt x="0" y="216024"/>
                </a:lnTo>
                <a:lnTo>
                  <a:pt x="144016" y="216024"/>
                </a:lnTo>
                <a:lnTo>
                  <a:pt x="144016" y="36005"/>
                </a:lnTo>
                <a:cubicBezTo>
                  <a:pt x="144016" y="16120"/>
                  <a:pt x="160136" y="0"/>
                  <a:pt x="180021" y="0"/>
                </a:cubicBezTo>
                <a:close/>
              </a:path>
            </a:pathLst>
          </a:cu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175">
                <a:solidFill>
                  <a:schemeClr val="tx1"/>
                </a:solidFill>
              </a:ln>
            </a:endParaRPr>
          </a:p>
        </p:txBody>
      </p:sp>
      <p:sp>
        <p:nvSpPr>
          <p:cNvPr id="27" name="Freeform 26" descr="Lego Bricks free form interlocking" title="Lego Bricks free form interlocking"/>
          <p:cNvSpPr/>
          <p:nvPr/>
        </p:nvSpPr>
        <p:spPr>
          <a:xfrm>
            <a:off x="2041170" y="4293096"/>
            <a:ext cx="1371600" cy="947544"/>
          </a:xfrm>
          <a:custGeom>
            <a:avLst/>
            <a:gdLst>
              <a:gd name="connsiteX0" fmla="*/ 180021 w 1371600"/>
              <a:gd name="connsiteY0" fmla="*/ 0 h 947544"/>
              <a:gd name="connsiteX1" fmla="*/ 396043 w 1371600"/>
              <a:gd name="connsiteY1" fmla="*/ 0 h 947544"/>
              <a:gd name="connsiteX2" fmla="*/ 432048 w 1371600"/>
              <a:gd name="connsiteY2" fmla="*/ 36005 h 947544"/>
              <a:gd name="connsiteX3" fmla="*/ 432048 w 1371600"/>
              <a:gd name="connsiteY3" fmla="*/ 216024 h 947544"/>
              <a:gd name="connsiteX4" fmla="*/ 541175 w 1371600"/>
              <a:gd name="connsiteY4" fmla="*/ 216024 h 947544"/>
              <a:gd name="connsiteX5" fmla="*/ 541175 w 1371600"/>
              <a:gd name="connsiteY5" fmla="*/ 36005 h 947544"/>
              <a:gd name="connsiteX6" fmla="*/ 577180 w 1371600"/>
              <a:gd name="connsiteY6" fmla="*/ 0 h 947544"/>
              <a:gd name="connsiteX7" fmla="*/ 793202 w 1371600"/>
              <a:gd name="connsiteY7" fmla="*/ 0 h 947544"/>
              <a:gd name="connsiteX8" fmla="*/ 829207 w 1371600"/>
              <a:gd name="connsiteY8" fmla="*/ 36005 h 947544"/>
              <a:gd name="connsiteX9" fmla="*/ 829207 w 1371600"/>
              <a:gd name="connsiteY9" fmla="*/ 216024 h 947544"/>
              <a:gd name="connsiteX10" fmla="*/ 936104 w 1371600"/>
              <a:gd name="connsiteY10" fmla="*/ 216024 h 947544"/>
              <a:gd name="connsiteX11" fmla="*/ 936104 w 1371600"/>
              <a:gd name="connsiteY11" fmla="*/ 36005 h 947544"/>
              <a:gd name="connsiteX12" fmla="*/ 972109 w 1371600"/>
              <a:gd name="connsiteY12" fmla="*/ 0 h 947544"/>
              <a:gd name="connsiteX13" fmla="*/ 1188131 w 1371600"/>
              <a:gd name="connsiteY13" fmla="*/ 0 h 947544"/>
              <a:gd name="connsiteX14" fmla="*/ 1224136 w 1371600"/>
              <a:gd name="connsiteY14" fmla="*/ 36005 h 947544"/>
              <a:gd name="connsiteX15" fmla="*/ 1224136 w 1371600"/>
              <a:gd name="connsiteY15" fmla="*/ 216024 h 947544"/>
              <a:gd name="connsiteX16" fmla="*/ 1371600 w 1371600"/>
              <a:gd name="connsiteY16" fmla="*/ 216024 h 947544"/>
              <a:gd name="connsiteX17" fmla="*/ 1371600 w 1371600"/>
              <a:gd name="connsiteY17" fmla="*/ 947544 h 947544"/>
              <a:gd name="connsiteX18" fmla="*/ 0 w 1371600"/>
              <a:gd name="connsiteY18" fmla="*/ 947544 h 947544"/>
              <a:gd name="connsiteX19" fmla="*/ 0 w 1371600"/>
              <a:gd name="connsiteY19" fmla="*/ 216024 h 947544"/>
              <a:gd name="connsiteX20" fmla="*/ 144016 w 1371600"/>
              <a:gd name="connsiteY20" fmla="*/ 216024 h 947544"/>
              <a:gd name="connsiteX21" fmla="*/ 144016 w 1371600"/>
              <a:gd name="connsiteY21" fmla="*/ 36005 h 947544"/>
              <a:gd name="connsiteX22" fmla="*/ 180021 w 1371600"/>
              <a:gd name="connsiteY22" fmla="*/ 0 h 94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600" h="947544">
                <a:moveTo>
                  <a:pt x="180021" y="0"/>
                </a:moveTo>
                <a:lnTo>
                  <a:pt x="396043" y="0"/>
                </a:lnTo>
                <a:cubicBezTo>
                  <a:pt x="415928" y="0"/>
                  <a:pt x="432048" y="16120"/>
                  <a:pt x="432048" y="36005"/>
                </a:cubicBezTo>
                <a:lnTo>
                  <a:pt x="432048" y="216024"/>
                </a:lnTo>
                <a:lnTo>
                  <a:pt x="541175" y="216024"/>
                </a:lnTo>
                <a:lnTo>
                  <a:pt x="541175" y="36005"/>
                </a:lnTo>
                <a:cubicBezTo>
                  <a:pt x="541175" y="16120"/>
                  <a:pt x="557295" y="0"/>
                  <a:pt x="577180" y="0"/>
                </a:cubicBezTo>
                <a:lnTo>
                  <a:pt x="793202" y="0"/>
                </a:lnTo>
                <a:cubicBezTo>
                  <a:pt x="813087" y="0"/>
                  <a:pt x="829207" y="16120"/>
                  <a:pt x="829207" y="36005"/>
                </a:cubicBezTo>
                <a:lnTo>
                  <a:pt x="829207" y="216024"/>
                </a:lnTo>
                <a:lnTo>
                  <a:pt x="936104" y="216024"/>
                </a:lnTo>
                <a:lnTo>
                  <a:pt x="936104" y="36005"/>
                </a:lnTo>
                <a:cubicBezTo>
                  <a:pt x="936104" y="16120"/>
                  <a:pt x="952224" y="0"/>
                  <a:pt x="972109" y="0"/>
                </a:cubicBezTo>
                <a:lnTo>
                  <a:pt x="1188131" y="0"/>
                </a:lnTo>
                <a:cubicBezTo>
                  <a:pt x="1208016" y="0"/>
                  <a:pt x="1224136" y="16120"/>
                  <a:pt x="1224136" y="36005"/>
                </a:cubicBezTo>
                <a:lnTo>
                  <a:pt x="1224136" y="216024"/>
                </a:lnTo>
                <a:lnTo>
                  <a:pt x="1371600" y="216024"/>
                </a:lnTo>
                <a:lnTo>
                  <a:pt x="1371600" y="947544"/>
                </a:lnTo>
                <a:lnTo>
                  <a:pt x="0" y="947544"/>
                </a:lnTo>
                <a:lnTo>
                  <a:pt x="0" y="216024"/>
                </a:lnTo>
                <a:lnTo>
                  <a:pt x="144016" y="216024"/>
                </a:lnTo>
                <a:lnTo>
                  <a:pt x="144016" y="36005"/>
                </a:lnTo>
                <a:cubicBezTo>
                  <a:pt x="144016" y="16120"/>
                  <a:pt x="160136" y="0"/>
                  <a:pt x="180021" y="0"/>
                </a:cubicBezTo>
                <a:close/>
              </a:path>
            </a:pathLst>
          </a:cu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175">
                <a:solidFill>
                  <a:schemeClr val="tx1"/>
                </a:solidFill>
              </a:ln>
            </a:endParaRPr>
          </a:p>
        </p:txBody>
      </p:sp>
      <p:sp>
        <p:nvSpPr>
          <p:cNvPr id="28" name="Freeform 27" descr="Lego Bricks free form interlocking" title="Lego Bricks free form interlocking"/>
          <p:cNvSpPr/>
          <p:nvPr/>
        </p:nvSpPr>
        <p:spPr>
          <a:xfrm>
            <a:off x="2041170" y="3573693"/>
            <a:ext cx="1371600" cy="947544"/>
          </a:xfrm>
          <a:custGeom>
            <a:avLst/>
            <a:gdLst>
              <a:gd name="connsiteX0" fmla="*/ 180021 w 1371600"/>
              <a:gd name="connsiteY0" fmla="*/ 0 h 947544"/>
              <a:gd name="connsiteX1" fmla="*/ 396043 w 1371600"/>
              <a:gd name="connsiteY1" fmla="*/ 0 h 947544"/>
              <a:gd name="connsiteX2" fmla="*/ 432048 w 1371600"/>
              <a:gd name="connsiteY2" fmla="*/ 36005 h 947544"/>
              <a:gd name="connsiteX3" fmla="*/ 432048 w 1371600"/>
              <a:gd name="connsiteY3" fmla="*/ 216024 h 947544"/>
              <a:gd name="connsiteX4" fmla="*/ 541175 w 1371600"/>
              <a:gd name="connsiteY4" fmla="*/ 216024 h 947544"/>
              <a:gd name="connsiteX5" fmla="*/ 541175 w 1371600"/>
              <a:gd name="connsiteY5" fmla="*/ 36005 h 947544"/>
              <a:gd name="connsiteX6" fmla="*/ 577180 w 1371600"/>
              <a:gd name="connsiteY6" fmla="*/ 0 h 947544"/>
              <a:gd name="connsiteX7" fmla="*/ 793202 w 1371600"/>
              <a:gd name="connsiteY7" fmla="*/ 0 h 947544"/>
              <a:gd name="connsiteX8" fmla="*/ 829207 w 1371600"/>
              <a:gd name="connsiteY8" fmla="*/ 36005 h 947544"/>
              <a:gd name="connsiteX9" fmla="*/ 829207 w 1371600"/>
              <a:gd name="connsiteY9" fmla="*/ 216024 h 947544"/>
              <a:gd name="connsiteX10" fmla="*/ 936104 w 1371600"/>
              <a:gd name="connsiteY10" fmla="*/ 216024 h 947544"/>
              <a:gd name="connsiteX11" fmla="*/ 936104 w 1371600"/>
              <a:gd name="connsiteY11" fmla="*/ 36005 h 947544"/>
              <a:gd name="connsiteX12" fmla="*/ 972109 w 1371600"/>
              <a:gd name="connsiteY12" fmla="*/ 0 h 947544"/>
              <a:gd name="connsiteX13" fmla="*/ 1188131 w 1371600"/>
              <a:gd name="connsiteY13" fmla="*/ 0 h 947544"/>
              <a:gd name="connsiteX14" fmla="*/ 1224136 w 1371600"/>
              <a:gd name="connsiteY14" fmla="*/ 36005 h 947544"/>
              <a:gd name="connsiteX15" fmla="*/ 1224136 w 1371600"/>
              <a:gd name="connsiteY15" fmla="*/ 216024 h 947544"/>
              <a:gd name="connsiteX16" fmla="*/ 1371600 w 1371600"/>
              <a:gd name="connsiteY16" fmla="*/ 216024 h 947544"/>
              <a:gd name="connsiteX17" fmla="*/ 1371600 w 1371600"/>
              <a:gd name="connsiteY17" fmla="*/ 947544 h 947544"/>
              <a:gd name="connsiteX18" fmla="*/ 0 w 1371600"/>
              <a:gd name="connsiteY18" fmla="*/ 947544 h 947544"/>
              <a:gd name="connsiteX19" fmla="*/ 0 w 1371600"/>
              <a:gd name="connsiteY19" fmla="*/ 216024 h 947544"/>
              <a:gd name="connsiteX20" fmla="*/ 144016 w 1371600"/>
              <a:gd name="connsiteY20" fmla="*/ 216024 h 947544"/>
              <a:gd name="connsiteX21" fmla="*/ 144016 w 1371600"/>
              <a:gd name="connsiteY21" fmla="*/ 36005 h 947544"/>
              <a:gd name="connsiteX22" fmla="*/ 180021 w 1371600"/>
              <a:gd name="connsiteY22" fmla="*/ 0 h 94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600" h="947544">
                <a:moveTo>
                  <a:pt x="180021" y="0"/>
                </a:moveTo>
                <a:lnTo>
                  <a:pt x="396043" y="0"/>
                </a:lnTo>
                <a:cubicBezTo>
                  <a:pt x="415928" y="0"/>
                  <a:pt x="432048" y="16120"/>
                  <a:pt x="432048" y="36005"/>
                </a:cubicBezTo>
                <a:lnTo>
                  <a:pt x="432048" y="216024"/>
                </a:lnTo>
                <a:lnTo>
                  <a:pt x="541175" y="216024"/>
                </a:lnTo>
                <a:lnTo>
                  <a:pt x="541175" y="36005"/>
                </a:lnTo>
                <a:cubicBezTo>
                  <a:pt x="541175" y="16120"/>
                  <a:pt x="557295" y="0"/>
                  <a:pt x="577180" y="0"/>
                </a:cubicBezTo>
                <a:lnTo>
                  <a:pt x="793202" y="0"/>
                </a:lnTo>
                <a:cubicBezTo>
                  <a:pt x="813087" y="0"/>
                  <a:pt x="829207" y="16120"/>
                  <a:pt x="829207" y="36005"/>
                </a:cubicBezTo>
                <a:lnTo>
                  <a:pt x="829207" y="216024"/>
                </a:lnTo>
                <a:lnTo>
                  <a:pt x="936104" y="216024"/>
                </a:lnTo>
                <a:lnTo>
                  <a:pt x="936104" y="36005"/>
                </a:lnTo>
                <a:cubicBezTo>
                  <a:pt x="936104" y="16120"/>
                  <a:pt x="952224" y="0"/>
                  <a:pt x="972109" y="0"/>
                </a:cubicBezTo>
                <a:lnTo>
                  <a:pt x="1188131" y="0"/>
                </a:lnTo>
                <a:cubicBezTo>
                  <a:pt x="1208016" y="0"/>
                  <a:pt x="1224136" y="16120"/>
                  <a:pt x="1224136" y="36005"/>
                </a:cubicBezTo>
                <a:lnTo>
                  <a:pt x="1224136" y="216024"/>
                </a:lnTo>
                <a:lnTo>
                  <a:pt x="1371600" y="216024"/>
                </a:lnTo>
                <a:lnTo>
                  <a:pt x="1371600" y="947544"/>
                </a:lnTo>
                <a:lnTo>
                  <a:pt x="0" y="947544"/>
                </a:lnTo>
                <a:lnTo>
                  <a:pt x="0" y="216024"/>
                </a:lnTo>
                <a:lnTo>
                  <a:pt x="144016" y="216024"/>
                </a:lnTo>
                <a:lnTo>
                  <a:pt x="144016" y="36005"/>
                </a:lnTo>
                <a:cubicBezTo>
                  <a:pt x="144016" y="16120"/>
                  <a:pt x="160136" y="0"/>
                  <a:pt x="180021" y="0"/>
                </a:cubicBezTo>
                <a:close/>
              </a:path>
            </a:pathLst>
          </a:cu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ln w="3175">
                <a:solidFill>
                  <a:schemeClr val="tx1"/>
                </a:solidFill>
              </a:ln>
            </a:endParaRPr>
          </a:p>
        </p:txBody>
      </p:sp>
      <p:sp>
        <p:nvSpPr>
          <p:cNvPr id="4" name="TextBox 3" descr="Lego Bricks free form interlocking" title="Lego Bricks free form interlocking"/>
          <p:cNvSpPr txBox="1"/>
          <p:nvPr/>
        </p:nvSpPr>
        <p:spPr>
          <a:xfrm>
            <a:off x="351757" y="3203202"/>
            <a:ext cx="1442999" cy="2123658"/>
          </a:xfrm>
          <a:prstGeom prst="rect">
            <a:avLst/>
          </a:prstGeom>
          <a:noFill/>
        </p:spPr>
        <p:txBody>
          <a:bodyPr wrap="square" rtlCol="0">
            <a:spAutoFit/>
          </a:bodyPr>
          <a:lstStyle/>
          <a:p>
            <a:pPr algn="ctr"/>
            <a:r>
              <a:rPr lang="en-US" sz="2200" dirty="0">
                <a:ln w="3175">
                  <a:solidFill>
                    <a:schemeClr val="tx1"/>
                  </a:solidFill>
                </a:ln>
                <a:solidFill>
                  <a:srgbClr val="002060"/>
                </a:solidFill>
              </a:rPr>
              <a:t>Half of </a:t>
            </a:r>
            <a:r>
              <a:rPr lang="en-US" sz="2200" dirty="0" smtClean="0">
                <a:ln w="3175">
                  <a:solidFill>
                    <a:schemeClr val="tx1"/>
                  </a:solidFill>
                </a:ln>
                <a:solidFill>
                  <a:srgbClr val="002060"/>
                </a:solidFill>
              </a:rPr>
              <a:t>   my </a:t>
            </a:r>
            <a:r>
              <a:rPr lang="en-US" sz="2200" dirty="0">
                <a:ln w="3175">
                  <a:solidFill>
                    <a:schemeClr val="tx1"/>
                  </a:solidFill>
                </a:ln>
                <a:solidFill>
                  <a:srgbClr val="002060"/>
                </a:solidFill>
              </a:rPr>
              <a:t>plate will be </a:t>
            </a:r>
            <a:r>
              <a:rPr lang="en-US" sz="2200" dirty="0" smtClean="0">
                <a:ln w="3175">
                  <a:solidFill>
                    <a:schemeClr val="tx1"/>
                  </a:solidFill>
                </a:ln>
                <a:solidFill>
                  <a:srgbClr val="002060"/>
                </a:solidFill>
              </a:rPr>
              <a:t>vegetables at most meals</a:t>
            </a:r>
            <a:endParaRPr lang="en-US" dirty="0">
              <a:ln w="3175">
                <a:solidFill>
                  <a:schemeClr val="tx1"/>
                </a:solidFill>
              </a:ln>
              <a:solidFill>
                <a:srgbClr val="002060"/>
              </a:solidFill>
            </a:endParaRPr>
          </a:p>
        </p:txBody>
      </p:sp>
      <p:sp>
        <p:nvSpPr>
          <p:cNvPr id="29" name="TextBox 28" descr="Lego Bricks free form interlocking" title="Lego Bricks free form interlocking"/>
          <p:cNvSpPr txBox="1"/>
          <p:nvPr/>
        </p:nvSpPr>
        <p:spPr>
          <a:xfrm>
            <a:off x="3659017" y="3203202"/>
            <a:ext cx="1442999" cy="1723549"/>
          </a:xfrm>
          <a:prstGeom prst="rect">
            <a:avLst/>
          </a:prstGeom>
          <a:noFill/>
        </p:spPr>
        <p:txBody>
          <a:bodyPr wrap="square" rtlCol="0">
            <a:spAutoFit/>
          </a:bodyPr>
          <a:lstStyle/>
          <a:p>
            <a:pPr algn="ctr"/>
            <a:r>
              <a:rPr lang="en-US" sz="2200" dirty="0" smtClean="0">
                <a:ln w="3175">
                  <a:solidFill>
                    <a:schemeClr val="tx1"/>
                  </a:solidFill>
                </a:ln>
                <a:solidFill>
                  <a:srgbClr val="002060"/>
                </a:solidFill>
              </a:rPr>
              <a:t>Half of my grains will be whole grains</a:t>
            </a:r>
            <a:endParaRPr lang="en-US" sz="2200" dirty="0">
              <a:ln w="3175">
                <a:solidFill>
                  <a:schemeClr val="tx1"/>
                </a:solidFill>
              </a:ln>
              <a:solidFill>
                <a:srgbClr val="002060"/>
              </a:solidFill>
            </a:endParaRPr>
          </a:p>
          <a:p>
            <a:endParaRPr lang="en-US" dirty="0">
              <a:ln w="3175">
                <a:solidFill>
                  <a:schemeClr val="tx1"/>
                </a:solidFill>
              </a:ln>
            </a:endParaRPr>
          </a:p>
        </p:txBody>
      </p:sp>
      <p:sp>
        <p:nvSpPr>
          <p:cNvPr id="30" name="TextBox 29" descr="Lego Bricks free form interlocking" title="Lego Bricks free form interlocking"/>
          <p:cNvSpPr txBox="1"/>
          <p:nvPr/>
        </p:nvSpPr>
        <p:spPr>
          <a:xfrm>
            <a:off x="5307895" y="3772927"/>
            <a:ext cx="1442999" cy="2123658"/>
          </a:xfrm>
          <a:prstGeom prst="rect">
            <a:avLst/>
          </a:prstGeom>
          <a:noFill/>
        </p:spPr>
        <p:txBody>
          <a:bodyPr wrap="square" rtlCol="0">
            <a:spAutoFit/>
          </a:bodyPr>
          <a:lstStyle/>
          <a:p>
            <a:pPr algn="ctr"/>
            <a:r>
              <a:rPr lang="en-US" sz="2200" dirty="0" smtClean="0">
                <a:ln w="3175">
                  <a:solidFill>
                    <a:schemeClr val="tx1"/>
                  </a:solidFill>
                </a:ln>
                <a:solidFill>
                  <a:srgbClr val="002060"/>
                </a:solidFill>
              </a:rPr>
              <a:t>I will eat beans as a protein source once a week</a:t>
            </a:r>
            <a:endParaRPr lang="en-US" dirty="0">
              <a:ln w="3175">
                <a:solidFill>
                  <a:schemeClr val="tx1"/>
                </a:solidFill>
              </a:ln>
              <a:solidFill>
                <a:srgbClr val="002060"/>
              </a:solidFill>
            </a:endParaRPr>
          </a:p>
        </p:txBody>
      </p:sp>
      <p:sp>
        <p:nvSpPr>
          <p:cNvPr id="31" name="TextBox 30" descr="Lego Bricks free form interlocking" title="Lego Bricks free form interlocking"/>
          <p:cNvSpPr txBox="1"/>
          <p:nvPr/>
        </p:nvSpPr>
        <p:spPr>
          <a:xfrm>
            <a:off x="2007762" y="3861048"/>
            <a:ext cx="1442999" cy="2400657"/>
          </a:xfrm>
          <a:prstGeom prst="rect">
            <a:avLst/>
          </a:prstGeom>
          <a:noFill/>
        </p:spPr>
        <p:txBody>
          <a:bodyPr wrap="square" rtlCol="0">
            <a:spAutoFit/>
          </a:bodyPr>
          <a:lstStyle/>
          <a:p>
            <a:pPr algn="ctr"/>
            <a:r>
              <a:rPr lang="en-US" sz="2200" dirty="0" smtClean="0">
                <a:ln w="3175">
                  <a:solidFill>
                    <a:schemeClr val="tx1"/>
                  </a:solidFill>
                </a:ln>
                <a:solidFill>
                  <a:srgbClr val="002060"/>
                </a:solidFill>
              </a:rPr>
              <a:t>I will focus on whole fruit and enjoy its natural sweetness</a:t>
            </a:r>
            <a:endParaRPr lang="en-US" sz="2200" dirty="0">
              <a:ln w="3175">
                <a:solidFill>
                  <a:schemeClr val="tx1"/>
                </a:solidFill>
              </a:ln>
              <a:solidFill>
                <a:srgbClr val="002060"/>
              </a:solidFill>
            </a:endParaRPr>
          </a:p>
          <a:p>
            <a:endParaRPr lang="en-US" dirty="0">
              <a:ln w="3175">
                <a:solidFill>
                  <a:schemeClr val="tx1"/>
                </a:solidFill>
              </a:ln>
            </a:endParaRPr>
          </a:p>
        </p:txBody>
      </p:sp>
      <p:sp>
        <p:nvSpPr>
          <p:cNvPr id="32" name="TextBox 31" descr="Lego Bricks free form interlocking" title="Lego Bricks free form interlocking"/>
          <p:cNvSpPr txBox="1"/>
          <p:nvPr/>
        </p:nvSpPr>
        <p:spPr>
          <a:xfrm>
            <a:off x="6946909" y="3825622"/>
            <a:ext cx="1442999" cy="2123658"/>
          </a:xfrm>
          <a:prstGeom prst="rect">
            <a:avLst/>
          </a:prstGeom>
          <a:noFill/>
        </p:spPr>
        <p:txBody>
          <a:bodyPr wrap="square" rtlCol="0">
            <a:spAutoFit/>
          </a:bodyPr>
          <a:lstStyle/>
          <a:p>
            <a:pPr algn="ctr"/>
            <a:r>
              <a:rPr lang="en-US" sz="2200" dirty="0" smtClean="0">
                <a:ln w="3175">
                  <a:solidFill>
                    <a:schemeClr val="tx1"/>
                  </a:solidFill>
                </a:ln>
                <a:solidFill>
                  <a:srgbClr val="002060"/>
                </a:solidFill>
              </a:rPr>
              <a:t>I will have milk or plain yogurt more often</a:t>
            </a:r>
            <a:endParaRPr lang="en-US" dirty="0">
              <a:ln w="3175">
                <a:solidFill>
                  <a:schemeClr val="tx1"/>
                </a:solidFill>
              </a:ln>
              <a:solidFill>
                <a:srgbClr val="002060"/>
              </a:solidFill>
            </a:endParaRPr>
          </a:p>
        </p:txBody>
      </p:sp>
    </p:spTree>
    <p:extLst>
      <p:ext uri="{BB962C8B-B14F-4D97-AF65-F5344CB8AC3E}">
        <p14:creationId xmlns:p14="http://schemas.microsoft.com/office/powerpoint/2010/main" val="8302856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rain shape in profile made from lego bricks" title="Brain image"/>
          <p:cNvPicPr>
            <a:picLocks noChangeAspect="1"/>
          </p:cNvPicPr>
          <p:nvPr/>
        </p:nvPicPr>
        <p:blipFill rotWithShape="1">
          <a:blip r:embed="rId3">
            <a:extLst>
              <a:ext uri="{28A0092B-C50C-407E-A947-70E740481C1C}">
                <a14:useLocalDpi xmlns:a14="http://schemas.microsoft.com/office/drawing/2010/main" val="0"/>
              </a:ext>
            </a:extLst>
          </a:blip>
          <a:srcRect r="-400"/>
          <a:stretch/>
        </p:blipFill>
        <p:spPr>
          <a:xfrm>
            <a:off x="0" y="1916832"/>
            <a:ext cx="9180512" cy="4941168"/>
          </a:xfrm>
          <a:prstGeom prst="rect">
            <a:avLst/>
          </a:prstGeom>
        </p:spPr>
      </p:pic>
      <p:sp>
        <p:nvSpPr>
          <p:cNvPr id="8" name="Slide Number Placeholder 7"/>
          <p:cNvSpPr>
            <a:spLocks noGrp="1"/>
          </p:cNvSpPr>
          <p:nvPr>
            <p:ph type="sldNum" sz="quarter" idx="12"/>
          </p:nvPr>
        </p:nvSpPr>
        <p:spPr/>
        <p:txBody>
          <a:bodyPr vert="horz" lIns="91440" tIns="45720" rIns="91440" bIns="45720" rtlCol="0" anchor="ctr"/>
          <a:lstStyle/>
          <a:p>
            <a:fld id="{FA3EE389-E41A-49AC-9975-3D3899FF737D}" type="slidenum">
              <a:rPr lang="en-US"/>
              <a:pPr/>
              <a:t>26</a:t>
            </a:fld>
            <a:endParaRPr lang="en-US" dirty="0"/>
          </a:p>
        </p:txBody>
      </p:sp>
      <p:sp>
        <p:nvSpPr>
          <p:cNvPr id="12" name="Title 3"/>
          <p:cNvSpPr txBox="1">
            <a:spLocks/>
          </p:cNvSpPr>
          <p:nvPr/>
        </p:nvSpPr>
        <p:spPr>
          <a:xfrm>
            <a:off x="1115616" y="159221"/>
            <a:ext cx="7470576" cy="1325563"/>
          </a:xfrm>
          <a:prstGeom prst="rect">
            <a:avLst/>
          </a:prstGeom>
        </p:spPr>
        <p:txBody>
          <a:bodyPr>
            <a:normAutofit/>
          </a:bodyPr>
          <a:lstStyle>
            <a:lvl1pPr algn="l" defTabSz="914400" rtl="0" eaLnBrk="1" latinLnBrk="0" hangingPunct="1">
              <a:lnSpc>
                <a:spcPct val="90000"/>
              </a:lnSpc>
              <a:spcBef>
                <a:spcPct val="0"/>
              </a:spcBef>
              <a:buNone/>
              <a:defRPr sz="4800" b="1" kern="1200">
                <a:solidFill>
                  <a:schemeClr val="tx1">
                    <a:lumMod val="85000"/>
                    <a:lumOff val="15000"/>
                  </a:schemeClr>
                </a:solidFill>
                <a:latin typeface="+mj-lt"/>
                <a:ea typeface="+mj-ea"/>
                <a:cs typeface="+mj-cs"/>
              </a:defRPr>
            </a:lvl1pPr>
          </a:lstStyle>
          <a:p>
            <a:pPr algn="ctr"/>
            <a:r>
              <a:rPr lang="en-US" b="0" dirty="0" smtClean="0">
                <a:latin typeface="Berlin Sans FB" panose="020E0602020502020306" pitchFamily="34" charset="0"/>
              </a:rPr>
              <a:t>Engage your </a:t>
            </a:r>
            <a:r>
              <a:rPr lang="en-US" dirty="0" smtClean="0">
                <a:latin typeface="Berlin Sans FB" panose="020E0602020502020306" pitchFamily="34" charset="0"/>
              </a:rPr>
              <a:t>MIND</a:t>
            </a:r>
            <a:endParaRPr lang="en-US" dirty="0">
              <a:latin typeface="Berlin Sans FB" panose="020E0602020502020306" pitchFamily="34" charset="0"/>
            </a:endParaRPr>
          </a:p>
        </p:txBody>
      </p:sp>
    </p:spTree>
    <p:extLst>
      <p:ext uri="{BB962C8B-B14F-4D97-AF65-F5344CB8AC3E}">
        <p14:creationId xmlns:p14="http://schemas.microsoft.com/office/powerpoint/2010/main" val="184153829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n, cart, lego man shoping at grocery store" title="Lego Grocery Store sce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16832"/>
            <a:ext cx="9144000" cy="4941168"/>
          </a:xfrm>
          <a:prstGeom prst="rect">
            <a:avLst/>
          </a:prstGeom>
        </p:spPr>
      </p:pic>
      <p:sp>
        <p:nvSpPr>
          <p:cNvPr id="8" name="Slide Number Placeholder 7"/>
          <p:cNvSpPr>
            <a:spLocks noGrp="1"/>
          </p:cNvSpPr>
          <p:nvPr>
            <p:ph type="sldNum" sz="quarter" idx="12"/>
          </p:nvPr>
        </p:nvSpPr>
        <p:spPr/>
        <p:txBody>
          <a:bodyPr vert="horz" lIns="91440" tIns="45720" rIns="91440" bIns="45720" rtlCol="0" anchor="ctr"/>
          <a:lstStyle/>
          <a:p>
            <a:fld id="{FA3EE389-E41A-49AC-9975-3D3899FF737D}" type="slidenum">
              <a:rPr lang="en-US"/>
              <a:pPr/>
              <a:t>27</a:t>
            </a:fld>
            <a:endParaRPr lang="en-US" dirty="0"/>
          </a:p>
        </p:txBody>
      </p:sp>
      <p:sp>
        <p:nvSpPr>
          <p:cNvPr id="12" name="Title 3"/>
          <p:cNvSpPr txBox="1">
            <a:spLocks/>
          </p:cNvSpPr>
          <p:nvPr/>
        </p:nvSpPr>
        <p:spPr>
          <a:xfrm>
            <a:off x="1115616" y="231229"/>
            <a:ext cx="7470576" cy="1325563"/>
          </a:xfrm>
          <a:prstGeom prst="rect">
            <a:avLst/>
          </a:prstGeom>
        </p:spPr>
        <p:txBody>
          <a:bodyPr>
            <a:normAutofit/>
          </a:bodyPr>
          <a:lstStyle>
            <a:lvl1pPr algn="l" defTabSz="914400" rtl="0" eaLnBrk="1" latinLnBrk="0" hangingPunct="1">
              <a:lnSpc>
                <a:spcPct val="90000"/>
              </a:lnSpc>
              <a:spcBef>
                <a:spcPct val="0"/>
              </a:spcBef>
              <a:buNone/>
              <a:defRPr sz="4800" b="1" kern="1200">
                <a:solidFill>
                  <a:schemeClr val="tx1">
                    <a:lumMod val="85000"/>
                    <a:lumOff val="15000"/>
                  </a:schemeClr>
                </a:solidFill>
                <a:latin typeface="+mj-lt"/>
                <a:ea typeface="+mj-ea"/>
                <a:cs typeface="+mj-cs"/>
              </a:defRPr>
            </a:lvl1pPr>
          </a:lstStyle>
          <a:p>
            <a:pPr algn="ctr"/>
            <a:r>
              <a:rPr lang="en-US" b="0" dirty="0" smtClean="0">
                <a:latin typeface="Berlin Sans FB" panose="020E0602020502020306" pitchFamily="34" charset="0"/>
              </a:rPr>
              <a:t>Be ready with your </a:t>
            </a:r>
            <a:r>
              <a:rPr lang="en-US" dirty="0" smtClean="0">
                <a:latin typeface="Berlin Sans FB" panose="020E0602020502020306" pitchFamily="34" charset="0"/>
              </a:rPr>
              <a:t>PLAN</a:t>
            </a:r>
            <a:endParaRPr lang="en-US" dirty="0">
              <a:latin typeface="Berlin Sans FB" panose="020E0602020502020306" pitchFamily="34" charset="0"/>
            </a:endParaRPr>
          </a:p>
        </p:txBody>
      </p:sp>
    </p:spTree>
    <p:extLst>
      <p:ext uri="{BB962C8B-B14F-4D97-AF65-F5344CB8AC3E}">
        <p14:creationId xmlns:p14="http://schemas.microsoft.com/office/powerpoint/2010/main" val="245419733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vert="horz" lIns="91440" tIns="45720" rIns="91440" bIns="45720" rtlCol="0" anchor="ctr"/>
          <a:lstStyle/>
          <a:p>
            <a:fld id="{FA3EE389-E41A-49AC-9975-3D3899FF737D}" type="slidenum">
              <a:rPr lang="en-US"/>
              <a:pPr/>
              <a:t>28</a:t>
            </a:fld>
            <a:endParaRPr lang="en-US" dirty="0"/>
          </a:p>
        </p:txBody>
      </p:sp>
      <p:sp>
        <p:nvSpPr>
          <p:cNvPr id="12" name="Title 3"/>
          <p:cNvSpPr txBox="1">
            <a:spLocks/>
          </p:cNvSpPr>
          <p:nvPr/>
        </p:nvSpPr>
        <p:spPr>
          <a:xfrm>
            <a:off x="1115616" y="159221"/>
            <a:ext cx="7470576" cy="1325563"/>
          </a:xfrm>
          <a:prstGeom prst="rect">
            <a:avLst/>
          </a:prstGeom>
        </p:spPr>
        <p:txBody>
          <a:bodyPr>
            <a:normAutofit/>
          </a:bodyPr>
          <a:lstStyle>
            <a:lvl1pPr algn="l" defTabSz="914400" rtl="0" eaLnBrk="1" latinLnBrk="0" hangingPunct="1">
              <a:lnSpc>
                <a:spcPct val="90000"/>
              </a:lnSpc>
              <a:spcBef>
                <a:spcPct val="0"/>
              </a:spcBef>
              <a:buNone/>
              <a:defRPr sz="4800" b="1" kern="1200">
                <a:solidFill>
                  <a:schemeClr val="tx1">
                    <a:lumMod val="85000"/>
                    <a:lumOff val="15000"/>
                  </a:schemeClr>
                </a:solidFill>
                <a:latin typeface="+mj-lt"/>
                <a:ea typeface="+mj-ea"/>
                <a:cs typeface="+mj-cs"/>
              </a:defRPr>
            </a:lvl1pPr>
          </a:lstStyle>
          <a:p>
            <a:pPr algn="ctr"/>
            <a:r>
              <a:rPr lang="en-US" b="0" dirty="0" smtClean="0">
                <a:latin typeface="Berlin Sans FB" panose="020E0602020502020306" pitchFamily="34" charset="0"/>
              </a:rPr>
              <a:t>Creative </a:t>
            </a:r>
            <a:r>
              <a:rPr lang="en-US" dirty="0" smtClean="0">
                <a:latin typeface="Berlin Sans FB" panose="020E0602020502020306" pitchFamily="34" charset="0"/>
              </a:rPr>
              <a:t>MEAL IDEAS</a:t>
            </a:r>
            <a:endParaRPr lang="en-US" dirty="0">
              <a:latin typeface="Berlin Sans FB" panose="020E0602020502020306" pitchFamily="34" charset="0"/>
            </a:endParaRPr>
          </a:p>
        </p:txBody>
      </p:sp>
      <p:pic>
        <p:nvPicPr>
          <p:cNvPr id="1026" name="Picture 2" descr="Image result for Tasty ap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852" y="1124744"/>
            <a:ext cx="5628103" cy="49377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TextBox 2"/>
          <p:cNvSpPr txBox="1"/>
          <p:nvPr/>
        </p:nvSpPr>
        <p:spPr>
          <a:xfrm>
            <a:off x="755576" y="6062504"/>
            <a:ext cx="7344816" cy="369332"/>
          </a:xfrm>
          <a:prstGeom prst="rect">
            <a:avLst/>
          </a:prstGeom>
          <a:noFill/>
        </p:spPr>
        <p:txBody>
          <a:bodyPr wrap="square" rtlCol="0">
            <a:spAutoFit/>
          </a:bodyPr>
          <a:lstStyle/>
          <a:p>
            <a:pPr algn="ctr"/>
            <a:r>
              <a:rPr lang="en-US" dirty="0">
                <a:hlinkClick r:id="rId4"/>
              </a:rPr>
              <a:t>https://www.youtube.com/watch?v=XPubP0Kz9OY</a:t>
            </a:r>
            <a:endParaRPr lang="en-US" dirty="0"/>
          </a:p>
        </p:txBody>
      </p:sp>
    </p:spTree>
    <p:extLst>
      <p:ext uri="{BB962C8B-B14F-4D97-AF65-F5344CB8AC3E}">
        <p14:creationId xmlns:p14="http://schemas.microsoft.com/office/powerpoint/2010/main" val="337753163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blue box with text" title="text - you are the architect of your life"/>
          <p:cNvSpPr/>
          <p:nvPr/>
        </p:nvSpPr>
        <p:spPr>
          <a:xfrm>
            <a:off x="395536" y="764704"/>
            <a:ext cx="8424936" cy="525658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395536" y="1196752"/>
            <a:ext cx="8424936" cy="510909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cap="none" spc="0" dirty="0" smtClean="0">
                <a:ln w="3175">
                  <a:solidFill>
                    <a:schemeClr val="tx1"/>
                  </a:solidFill>
                </a:ln>
                <a:solidFill>
                  <a:schemeClr val="bg1"/>
                </a:solidFill>
                <a:effectLst/>
                <a:latin typeface="Berlin Sans FB" panose="020E0602020502020306" pitchFamily="34" charset="0"/>
              </a:rPr>
              <a:t>You are the                         architect of your life</a:t>
            </a:r>
          </a:p>
          <a:p>
            <a:pPr algn="ctr"/>
            <a:endParaRPr lang="en-US" sz="1400" b="1" cap="none" spc="0" dirty="0" smtClean="0">
              <a:ln/>
              <a:solidFill>
                <a:schemeClr val="accent4"/>
              </a:solidFill>
              <a:effectLst/>
              <a:latin typeface="Berlin Sans FB" panose="020E0602020502020306" pitchFamily="34" charset="0"/>
            </a:endParaRPr>
          </a:p>
          <a:p>
            <a:pPr algn="ctr"/>
            <a:r>
              <a:rPr lang="en-US" sz="4400" b="1" dirty="0" smtClean="0">
                <a:ln/>
              </a:rPr>
              <a:t>Your choices today build the foundation for your future self </a:t>
            </a:r>
          </a:p>
          <a:p>
            <a:pPr algn="ctr"/>
            <a:endParaRPr lang="en-US" sz="1600" b="1" dirty="0" smtClean="0">
              <a:ln/>
            </a:endParaRPr>
          </a:p>
          <a:p>
            <a:pPr algn="ctr"/>
            <a:r>
              <a:rPr lang="en-US" sz="4400" b="1" dirty="0" smtClean="0">
                <a:ln w="3175">
                  <a:solidFill>
                    <a:schemeClr val="tx1"/>
                  </a:solidFill>
                </a:ln>
                <a:solidFill>
                  <a:schemeClr val="bg1"/>
                </a:solidFill>
                <a:latin typeface="Berlin Sans FB" panose="020E0602020502020306" pitchFamily="34" charset="0"/>
              </a:rPr>
              <a:t>BUILD A MASTERPIECE</a:t>
            </a:r>
          </a:p>
          <a:p>
            <a:pPr algn="ctr"/>
            <a:endParaRPr lang="en-US" sz="4400" b="1" cap="none" spc="0" dirty="0">
              <a:ln/>
              <a:effectLst/>
            </a:endParaRPr>
          </a:p>
        </p:txBody>
      </p:sp>
    </p:spTree>
    <p:extLst>
      <p:ext uri="{BB962C8B-B14F-4D97-AF65-F5344CB8AC3E}">
        <p14:creationId xmlns:p14="http://schemas.microsoft.com/office/powerpoint/2010/main" val="277305949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769479" y="26368"/>
            <a:ext cx="7229783" cy="1325563"/>
          </a:xfrm>
        </p:spPr>
        <p:txBody>
          <a:bodyPr>
            <a:normAutofit/>
          </a:bodyPr>
          <a:lstStyle/>
          <a:p>
            <a:pPr algn="ctr"/>
            <a:r>
              <a:rPr lang="en-US" dirty="0" smtClean="0">
                <a:latin typeface="Berlin Sans FB" panose="020E0602020502020306" pitchFamily="34" charset="0"/>
              </a:rPr>
              <a:t>Start by adding </a:t>
            </a:r>
            <a:r>
              <a:rPr lang="en-US" b="1" dirty="0" smtClean="0">
                <a:latin typeface="Berlin Sans FB" panose="020E0602020502020306" pitchFamily="34" charset="0"/>
              </a:rPr>
              <a:t>VARIETY</a:t>
            </a:r>
            <a:endParaRPr lang="en-US" b="1" dirty="0">
              <a:latin typeface="Berlin Sans FB" panose="020E0602020502020306" pitchFamily="34" charset="0"/>
            </a:endParaRPr>
          </a:p>
        </p:txBody>
      </p:sp>
      <p:sp>
        <p:nvSpPr>
          <p:cNvPr id="8" name="Slide Number Placeholder 7"/>
          <p:cNvSpPr>
            <a:spLocks noGrp="1"/>
          </p:cNvSpPr>
          <p:nvPr>
            <p:ph type="sldNum" sz="quarter" idx="12"/>
          </p:nvPr>
        </p:nvSpPr>
        <p:spPr/>
        <p:txBody>
          <a:bodyPr vert="horz" lIns="91440" tIns="45720" rIns="91440" bIns="45720" rtlCol="0" anchor="ctr"/>
          <a:lstStyle/>
          <a:p>
            <a:fld id="{FA3EE389-E41A-49AC-9975-3D3899FF737D}" type="slidenum">
              <a:rPr lang="en-US"/>
              <a:pPr/>
              <a:t>3</a:t>
            </a:fld>
            <a:endParaRPr lang="en-US" dirty="0"/>
          </a:p>
        </p:txBody>
      </p:sp>
      <p:sp>
        <p:nvSpPr>
          <p:cNvPr id="12" name="Freeform 11" descr="Variety of colored rectangluar blocks that interlock into towers representing different food groups " title="Building Bricks"/>
          <p:cNvSpPr/>
          <p:nvPr/>
        </p:nvSpPr>
        <p:spPr>
          <a:xfrm>
            <a:off x="395536" y="5012499"/>
            <a:ext cx="1371600" cy="947544"/>
          </a:xfrm>
          <a:custGeom>
            <a:avLst/>
            <a:gdLst>
              <a:gd name="connsiteX0" fmla="*/ 180021 w 1371600"/>
              <a:gd name="connsiteY0" fmla="*/ 0 h 947544"/>
              <a:gd name="connsiteX1" fmla="*/ 396043 w 1371600"/>
              <a:gd name="connsiteY1" fmla="*/ 0 h 947544"/>
              <a:gd name="connsiteX2" fmla="*/ 432048 w 1371600"/>
              <a:gd name="connsiteY2" fmla="*/ 36005 h 947544"/>
              <a:gd name="connsiteX3" fmla="*/ 432048 w 1371600"/>
              <a:gd name="connsiteY3" fmla="*/ 216024 h 947544"/>
              <a:gd name="connsiteX4" fmla="*/ 541175 w 1371600"/>
              <a:gd name="connsiteY4" fmla="*/ 216024 h 947544"/>
              <a:gd name="connsiteX5" fmla="*/ 541175 w 1371600"/>
              <a:gd name="connsiteY5" fmla="*/ 36005 h 947544"/>
              <a:gd name="connsiteX6" fmla="*/ 577180 w 1371600"/>
              <a:gd name="connsiteY6" fmla="*/ 0 h 947544"/>
              <a:gd name="connsiteX7" fmla="*/ 793202 w 1371600"/>
              <a:gd name="connsiteY7" fmla="*/ 0 h 947544"/>
              <a:gd name="connsiteX8" fmla="*/ 829207 w 1371600"/>
              <a:gd name="connsiteY8" fmla="*/ 36005 h 947544"/>
              <a:gd name="connsiteX9" fmla="*/ 829207 w 1371600"/>
              <a:gd name="connsiteY9" fmla="*/ 216024 h 947544"/>
              <a:gd name="connsiteX10" fmla="*/ 936104 w 1371600"/>
              <a:gd name="connsiteY10" fmla="*/ 216024 h 947544"/>
              <a:gd name="connsiteX11" fmla="*/ 936104 w 1371600"/>
              <a:gd name="connsiteY11" fmla="*/ 36005 h 947544"/>
              <a:gd name="connsiteX12" fmla="*/ 972109 w 1371600"/>
              <a:gd name="connsiteY12" fmla="*/ 0 h 947544"/>
              <a:gd name="connsiteX13" fmla="*/ 1188131 w 1371600"/>
              <a:gd name="connsiteY13" fmla="*/ 0 h 947544"/>
              <a:gd name="connsiteX14" fmla="*/ 1224136 w 1371600"/>
              <a:gd name="connsiteY14" fmla="*/ 36005 h 947544"/>
              <a:gd name="connsiteX15" fmla="*/ 1224136 w 1371600"/>
              <a:gd name="connsiteY15" fmla="*/ 216024 h 947544"/>
              <a:gd name="connsiteX16" fmla="*/ 1371600 w 1371600"/>
              <a:gd name="connsiteY16" fmla="*/ 216024 h 947544"/>
              <a:gd name="connsiteX17" fmla="*/ 1371600 w 1371600"/>
              <a:gd name="connsiteY17" fmla="*/ 947544 h 947544"/>
              <a:gd name="connsiteX18" fmla="*/ 0 w 1371600"/>
              <a:gd name="connsiteY18" fmla="*/ 947544 h 947544"/>
              <a:gd name="connsiteX19" fmla="*/ 0 w 1371600"/>
              <a:gd name="connsiteY19" fmla="*/ 216024 h 947544"/>
              <a:gd name="connsiteX20" fmla="*/ 144016 w 1371600"/>
              <a:gd name="connsiteY20" fmla="*/ 216024 h 947544"/>
              <a:gd name="connsiteX21" fmla="*/ 144016 w 1371600"/>
              <a:gd name="connsiteY21" fmla="*/ 36005 h 947544"/>
              <a:gd name="connsiteX22" fmla="*/ 180021 w 1371600"/>
              <a:gd name="connsiteY22" fmla="*/ 0 h 94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600" h="947544">
                <a:moveTo>
                  <a:pt x="180021" y="0"/>
                </a:moveTo>
                <a:lnTo>
                  <a:pt x="396043" y="0"/>
                </a:lnTo>
                <a:cubicBezTo>
                  <a:pt x="415928" y="0"/>
                  <a:pt x="432048" y="16120"/>
                  <a:pt x="432048" y="36005"/>
                </a:cubicBezTo>
                <a:lnTo>
                  <a:pt x="432048" y="216024"/>
                </a:lnTo>
                <a:lnTo>
                  <a:pt x="541175" y="216024"/>
                </a:lnTo>
                <a:lnTo>
                  <a:pt x="541175" y="36005"/>
                </a:lnTo>
                <a:cubicBezTo>
                  <a:pt x="541175" y="16120"/>
                  <a:pt x="557295" y="0"/>
                  <a:pt x="577180" y="0"/>
                </a:cubicBezTo>
                <a:lnTo>
                  <a:pt x="793202" y="0"/>
                </a:lnTo>
                <a:cubicBezTo>
                  <a:pt x="813087" y="0"/>
                  <a:pt x="829207" y="16120"/>
                  <a:pt x="829207" y="36005"/>
                </a:cubicBezTo>
                <a:lnTo>
                  <a:pt x="829207" y="216024"/>
                </a:lnTo>
                <a:lnTo>
                  <a:pt x="936104" y="216024"/>
                </a:lnTo>
                <a:lnTo>
                  <a:pt x="936104" y="36005"/>
                </a:lnTo>
                <a:cubicBezTo>
                  <a:pt x="936104" y="16120"/>
                  <a:pt x="952224" y="0"/>
                  <a:pt x="972109" y="0"/>
                </a:cubicBezTo>
                <a:lnTo>
                  <a:pt x="1188131" y="0"/>
                </a:lnTo>
                <a:cubicBezTo>
                  <a:pt x="1208016" y="0"/>
                  <a:pt x="1224136" y="16120"/>
                  <a:pt x="1224136" y="36005"/>
                </a:cubicBezTo>
                <a:lnTo>
                  <a:pt x="1224136" y="216024"/>
                </a:lnTo>
                <a:lnTo>
                  <a:pt x="1371600" y="216024"/>
                </a:lnTo>
                <a:lnTo>
                  <a:pt x="1371600" y="947544"/>
                </a:lnTo>
                <a:lnTo>
                  <a:pt x="0" y="947544"/>
                </a:lnTo>
                <a:lnTo>
                  <a:pt x="0" y="216024"/>
                </a:lnTo>
                <a:lnTo>
                  <a:pt x="144016" y="216024"/>
                </a:lnTo>
                <a:lnTo>
                  <a:pt x="144016" y="36005"/>
                </a:lnTo>
                <a:cubicBezTo>
                  <a:pt x="144016" y="16120"/>
                  <a:pt x="160136" y="0"/>
                  <a:pt x="180021" y="0"/>
                </a:cubicBezTo>
                <a:close/>
              </a:path>
            </a:pathLst>
          </a:custGeom>
          <a:solidFill>
            <a:srgbClr val="1290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descr="Variety of colored rectangluar blocks that interlock into towers representing different food groups " title="Building Bricks"/>
          <p:cNvSpPr/>
          <p:nvPr/>
        </p:nvSpPr>
        <p:spPr>
          <a:xfrm>
            <a:off x="394927" y="4293096"/>
            <a:ext cx="1371600" cy="947544"/>
          </a:xfrm>
          <a:custGeom>
            <a:avLst/>
            <a:gdLst>
              <a:gd name="connsiteX0" fmla="*/ 180021 w 1371600"/>
              <a:gd name="connsiteY0" fmla="*/ 0 h 947544"/>
              <a:gd name="connsiteX1" fmla="*/ 396043 w 1371600"/>
              <a:gd name="connsiteY1" fmla="*/ 0 h 947544"/>
              <a:gd name="connsiteX2" fmla="*/ 432048 w 1371600"/>
              <a:gd name="connsiteY2" fmla="*/ 36005 h 947544"/>
              <a:gd name="connsiteX3" fmla="*/ 432048 w 1371600"/>
              <a:gd name="connsiteY3" fmla="*/ 216024 h 947544"/>
              <a:gd name="connsiteX4" fmla="*/ 541175 w 1371600"/>
              <a:gd name="connsiteY4" fmla="*/ 216024 h 947544"/>
              <a:gd name="connsiteX5" fmla="*/ 541175 w 1371600"/>
              <a:gd name="connsiteY5" fmla="*/ 36005 h 947544"/>
              <a:gd name="connsiteX6" fmla="*/ 577180 w 1371600"/>
              <a:gd name="connsiteY6" fmla="*/ 0 h 947544"/>
              <a:gd name="connsiteX7" fmla="*/ 793202 w 1371600"/>
              <a:gd name="connsiteY7" fmla="*/ 0 h 947544"/>
              <a:gd name="connsiteX8" fmla="*/ 829207 w 1371600"/>
              <a:gd name="connsiteY8" fmla="*/ 36005 h 947544"/>
              <a:gd name="connsiteX9" fmla="*/ 829207 w 1371600"/>
              <a:gd name="connsiteY9" fmla="*/ 216024 h 947544"/>
              <a:gd name="connsiteX10" fmla="*/ 936104 w 1371600"/>
              <a:gd name="connsiteY10" fmla="*/ 216024 h 947544"/>
              <a:gd name="connsiteX11" fmla="*/ 936104 w 1371600"/>
              <a:gd name="connsiteY11" fmla="*/ 36005 h 947544"/>
              <a:gd name="connsiteX12" fmla="*/ 972109 w 1371600"/>
              <a:gd name="connsiteY12" fmla="*/ 0 h 947544"/>
              <a:gd name="connsiteX13" fmla="*/ 1188131 w 1371600"/>
              <a:gd name="connsiteY13" fmla="*/ 0 h 947544"/>
              <a:gd name="connsiteX14" fmla="*/ 1224136 w 1371600"/>
              <a:gd name="connsiteY14" fmla="*/ 36005 h 947544"/>
              <a:gd name="connsiteX15" fmla="*/ 1224136 w 1371600"/>
              <a:gd name="connsiteY15" fmla="*/ 216024 h 947544"/>
              <a:gd name="connsiteX16" fmla="*/ 1371600 w 1371600"/>
              <a:gd name="connsiteY16" fmla="*/ 216024 h 947544"/>
              <a:gd name="connsiteX17" fmla="*/ 1371600 w 1371600"/>
              <a:gd name="connsiteY17" fmla="*/ 947544 h 947544"/>
              <a:gd name="connsiteX18" fmla="*/ 0 w 1371600"/>
              <a:gd name="connsiteY18" fmla="*/ 947544 h 947544"/>
              <a:gd name="connsiteX19" fmla="*/ 0 w 1371600"/>
              <a:gd name="connsiteY19" fmla="*/ 216024 h 947544"/>
              <a:gd name="connsiteX20" fmla="*/ 144016 w 1371600"/>
              <a:gd name="connsiteY20" fmla="*/ 216024 h 947544"/>
              <a:gd name="connsiteX21" fmla="*/ 144016 w 1371600"/>
              <a:gd name="connsiteY21" fmla="*/ 36005 h 947544"/>
              <a:gd name="connsiteX22" fmla="*/ 180021 w 1371600"/>
              <a:gd name="connsiteY22" fmla="*/ 0 h 94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600" h="947544">
                <a:moveTo>
                  <a:pt x="180021" y="0"/>
                </a:moveTo>
                <a:lnTo>
                  <a:pt x="396043" y="0"/>
                </a:lnTo>
                <a:cubicBezTo>
                  <a:pt x="415928" y="0"/>
                  <a:pt x="432048" y="16120"/>
                  <a:pt x="432048" y="36005"/>
                </a:cubicBezTo>
                <a:lnTo>
                  <a:pt x="432048" y="216024"/>
                </a:lnTo>
                <a:lnTo>
                  <a:pt x="541175" y="216024"/>
                </a:lnTo>
                <a:lnTo>
                  <a:pt x="541175" y="36005"/>
                </a:lnTo>
                <a:cubicBezTo>
                  <a:pt x="541175" y="16120"/>
                  <a:pt x="557295" y="0"/>
                  <a:pt x="577180" y="0"/>
                </a:cubicBezTo>
                <a:lnTo>
                  <a:pt x="793202" y="0"/>
                </a:lnTo>
                <a:cubicBezTo>
                  <a:pt x="813087" y="0"/>
                  <a:pt x="829207" y="16120"/>
                  <a:pt x="829207" y="36005"/>
                </a:cubicBezTo>
                <a:lnTo>
                  <a:pt x="829207" y="216024"/>
                </a:lnTo>
                <a:lnTo>
                  <a:pt x="936104" y="216024"/>
                </a:lnTo>
                <a:lnTo>
                  <a:pt x="936104" y="36005"/>
                </a:lnTo>
                <a:cubicBezTo>
                  <a:pt x="936104" y="16120"/>
                  <a:pt x="952224" y="0"/>
                  <a:pt x="972109" y="0"/>
                </a:cubicBezTo>
                <a:lnTo>
                  <a:pt x="1188131" y="0"/>
                </a:lnTo>
                <a:cubicBezTo>
                  <a:pt x="1208016" y="0"/>
                  <a:pt x="1224136" y="16120"/>
                  <a:pt x="1224136" y="36005"/>
                </a:cubicBezTo>
                <a:lnTo>
                  <a:pt x="1224136" y="216024"/>
                </a:lnTo>
                <a:lnTo>
                  <a:pt x="1371600" y="216024"/>
                </a:lnTo>
                <a:lnTo>
                  <a:pt x="1371600" y="947544"/>
                </a:lnTo>
                <a:lnTo>
                  <a:pt x="0" y="947544"/>
                </a:lnTo>
                <a:lnTo>
                  <a:pt x="0" y="216024"/>
                </a:lnTo>
                <a:lnTo>
                  <a:pt x="144016" y="216024"/>
                </a:lnTo>
                <a:lnTo>
                  <a:pt x="144016" y="36005"/>
                </a:lnTo>
                <a:cubicBezTo>
                  <a:pt x="144016" y="16120"/>
                  <a:pt x="160136" y="0"/>
                  <a:pt x="180021" y="0"/>
                </a:cubicBezTo>
                <a:close/>
              </a:path>
            </a:pathLst>
          </a:custGeom>
          <a:solidFill>
            <a:srgbClr val="1290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descr="Variety of colored rectangluar blocks that interlock into towers representing different food groups " title="Building Bricks"/>
          <p:cNvSpPr/>
          <p:nvPr/>
        </p:nvSpPr>
        <p:spPr>
          <a:xfrm>
            <a:off x="394927" y="3573693"/>
            <a:ext cx="1371600" cy="947544"/>
          </a:xfrm>
          <a:custGeom>
            <a:avLst/>
            <a:gdLst>
              <a:gd name="connsiteX0" fmla="*/ 180021 w 1371600"/>
              <a:gd name="connsiteY0" fmla="*/ 0 h 947544"/>
              <a:gd name="connsiteX1" fmla="*/ 396043 w 1371600"/>
              <a:gd name="connsiteY1" fmla="*/ 0 h 947544"/>
              <a:gd name="connsiteX2" fmla="*/ 432048 w 1371600"/>
              <a:gd name="connsiteY2" fmla="*/ 36005 h 947544"/>
              <a:gd name="connsiteX3" fmla="*/ 432048 w 1371600"/>
              <a:gd name="connsiteY3" fmla="*/ 216024 h 947544"/>
              <a:gd name="connsiteX4" fmla="*/ 541175 w 1371600"/>
              <a:gd name="connsiteY4" fmla="*/ 216024 h 947544"/>
              <a:gd name="connsiteX5" fmla="*/ 541175 w 1371600"/>
              <a:gd name="connsiteY5" fmla="*/ 36005 h 947544"/>
              <a:gd name="connsiteX6" fmla="*/ 577180 w 1371600"/>
              <a:gd name="connsiteY6" fmla="*/ 0 h 947544"/>
              <a:gd name="connsiteX7" fmla="*/ 793202 w 1371600"/>
              <a:gd name="connsiteY7" fmla="*/ 0 h 947544"/>
              <a:gd name="connsiteX8" fmla="*/ 829207 w 1371600"/>
              <a:gd name="connsiteY8" fmla="*/ 36005 h 947544"/>
              <a:gd name="connsiteX9" fmla="*/ 829207 w 1371600"/>
              <a:gd name="connsiteY9" fmla="*/ 216024 h 947544"/>
              <a:gd name="connsiteX10" fmla="*/ 936104 w 1371600"/>
              <a:gd name="connsiteY10" fmla="*/ 216024 h 947544"/>
              <a:gd name="connsiteX11" fmla="*/ 936104 w 1371600"/>
              <a:gd name="connsiteY11" fmla="*/ 36005 h 947544"/>
              <a:gd name="connsiteX12" fmla="*/ 972109 w 1371600"/>
              <a:gd name="connsiteY12" fmla="*/ 0 h 947544"/>
              <a:gd name="connsiteX13" fmla="*/ 1188131 w 1371600"/>
              <a:gd name="connsiteY13" fmla="*/ 0 h 947544"/>
              <a:gd name="connsiteX14" fmla="*/ 1224136 w 1371600"/>
              <a:gd name="connsiteY14" fmla="*/ 36005 h 947544"/>
              <a:gd name="connsiteX15" fmla="*/ 1224136 w 1371600"/>
              <a:gd name="connsiteY15" fmla="*/ 216024 h 947544"/>
              <a:gd name="connsiteX16" fmla="*/ 1371600 w 1371600"/>
              <a:gd name="connsiteY16" fmla="*/ 216024 h 947544"/>
              <a:gd name="connsiteX17" fmla="*/ 1371600 w 1371600"/>
              <a:gd name="connsiteY17" fmla="*/ 947544 h 947544"/>
              <a:gd name="connsiteX18" fmla="*/ 0 w 1371600"/>
              <a:gd name="connsiteY18" fmla="*/ 947544 h 947544"/>
              <a:gd name="connsiteX19" fmla="*/ 0 w 1371600"/>
              <a:gd name="connsiteY19" fmla="*/ 216024 h 947544"/>
              <a:gd name="connsiteX20" fmla="*/ 144016 w 1371600"/>
              <a:gd name="connsiteY20" fmla="*/ 216024 h 947544"/>
              <a:gd name="connsiteX21" fmla="*/ 144016 w 1371600"/>
              <a:gd name="connsiteY21" fmla="*/ 36005 h 947544"/>
              <a:gd name="connsiteX22" fmla="*/ 180021 w 1371600"/>
              <a:gd name="connsiteY22" fmla="*/ 0 h 94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600" h="947544">
                <a:moveTo>
                  <a:pt x="180021" y="0"/>
                </a:moveTo>
                <a:lnTo>
                  <a:pt x="396043" y="0"/>
                </a:lnTo>
                <a:cubicBezTo>
                  <a:pt x="415928" y="0"/>
                  <a:pt x="432048" y="16120"/>
                  <a:pt x="432048" y="36005"/>
                </a:cubicBezTo>
                <a:lnTo>
                  <a:pt x="432048" y="216024"/>
                </a:lnTo>
                <a:lnTo>
                  <a:pt x="541175" y="216024"/>
                </a:lnTo>
                <a:lnTo>
                  <a:pt x="541175" y="36005"/>
                </a:lnTo>
                <a:cubicBezTo>
                  <a:pt x="541175" y="16120"/>
                  <a:pt x="557295" y="0"/>
                  <a:pt x="577180" y="0"/>
                </a:cubicBezTo>
                <a:lnTo>
                  <a:pt x="793202" y="0"/>
                </a:lnTo>
                <a:cubicBezTo>
                  <a:pt x="813087" y="0"/>
                  <a:pt x="829207" y="16120"/>
                  <a:pt x="829207" y="36005"/>
                </a:cubicBezTo>
                <a:lnTo>
                  <a:pt x="829207" y="216024"/>
                </a:lnTo>
                <a:lnTo>
                  <a:pt x="936104" y="216024"/>
                </a:lnTo>
                <a:lnTo>
                  <a:pt x="936104" y="36005"/>
                </a:lnTo>
                <a:cubicBezTo>
                  <a:pt x="936104" y="16120"/>
                  <a:pt x="952224" y="0"/>
                  <a:pt x="972109" y="0"/>
                </a:cubicBezTo>
                <a:lnTo>
                  <a:pt x="1188131" y="0"/>
                </a:lnTo>
                <a:cubicBezTo>
                  <a:pt x="1208016" y="0"/>
                  <a:pt x="1224136" y="16120"/>
                  <a:pt x="1224136" y="36005"/>
                </a:cubicBezTo>
                <a:lnTo>
                  <a:pt x="1224136" y="216024"/>
                </a:lnTo>
                <a:lnTo>
                  <a:pt x="1371600" y="216024"/>
                </a:lnTo>
                <a:lnTo>
                  <a:pt x="1371600" y="947544"/>
                </a:lnTo>
                <a:lnTo>
                  <a:pt x="0" y="947544"/>
                </a:lnTo>
                <a:lnTo>
                  <a:pt x="0" y="216024"/>
                </a:lnTo>
                <a:lnTo>
                  <a:pt x="144016" y="216024"/>
                </a:lnTo>
                <a:lnTo>
                  <a:pt x="144016" y="36005"/>
                </a:lnTo>
                <a:cubicBezTo>
                  <a:pt x="144016" y="16120"/>
                  <a:pt x="160136" y="0"/>
                  <a:pt x="180021" y="0"/>
                </a:cubicBezTo>
                <a:close/>
              </a:path>
            </a:pathLst>
          </a:custGeom>
          <a:solidFill>
            <a:srgbClr val="1290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6" descr="Variety of colored rectangluar blocks that interlock into towers representing different food groups " title="Building Bricks"/>
          <p:cNvSpPr/>
          <p:nvPr/>
        </p:nvSpPr>
        <p:spPr>
          <a:xfrm>
            <a:off x="3701008" y="5014054"/>
            <a:ext cx="1371600" cy="947544"/>
          </a:xfrm>
          <a:custGeom>
            <a:avLst/>
            <a:gdLst>
              <a:gd name="connsiteX0" fmla="*/ 180021 w 1371600"/>
              <a:gd name="connsiteY0" fmla="*/ 0 h 947544"/>
              <a:gd name="connsiteX1" fmla="*/ 396043 w 1371600"/>
              <a:gd name="connsiteY1" fmla="*/ 0 h 947544"/>
              <a:gd name="connsiteX2" fmla="*/ 432048 w 1371600"/>
              <a:gd name="connsiteY2" fmla="*/ 36005 h 947544"/>
              <a:gd name="connsiteX3" fmla="*/ 432048 w 1371600"/>
              <a:gd name="connsiteY3" fmla="*/ 216024 h 947544"/>
              <a:gd name="connsiteX4" fmla="*/ 541175 w 1371600"/>
              <a:gd name="connsiteY4" fmla="*/ 216024 h 947544"/>
              <a:gd name="connsiteX5" fmla="*/ 541175 w 1371600"/>
              <a:gd name="connsiteY5" fmla="*/ 36005 h 947544"/>
              <a:gd name="connsiteX6" fmla="*/ 577180 w 1371600"/>
              <a:gd name="connsiteY6" fmla="*/ 0 h 947544"/>
              <a:gd name="connsiteX7" fmla="*/ 793202 w 1371600"/>
              <a:gd name="connsiteY7" fmla="*/ 0 h 947544"/>
              <a:gd name="connsiteX8" fmla="*/ 829207 w 1371600"/>
              <a:gd name="connsiteY8" fmla="*/ 36005 h 947544"/>
              <a:gd name="connsiteX9" fmla="*/ 829207 w 1371600"/>
              <a:gd name="connsiteY9" fmla="*/ 216024 h 947544"/>
              <a:gd name="connsiteX10" fmla="*/ 936104 w 1371600"/>
              <a:gd name="connsiteY10" fmla="*/ 216024 h 947544"/>
              <a:gd name="connsiteX11" fmla="*/ 936104 w 1371600"/>
              <a:gd name="connsiteY11" fmla="*/ 36005 h 947544"/>
              <a:gd name="connsiteX12" fmla="*/ 972109 w 1371600"/>
              <a:gd name="connsiteY12" fmla="*/ 0 h 947544"/>
              <a:gd name="connsiteX13" fmla="*/ 1188131 w 1371600"/>
              <a:gd name="connsiteY13" fmla="*/ 0 h 947544"/>
              <a:gd name="connsiteX14" fmla="*/ 1224136 w 1371600"/>
              <a:gd name="connsiteY14" fmla="*/ 36005 h 947544"/>
              <a:gd name="connsiteX15" fmla="*/ 1224136 w 1371600"/>
              <a:gd name="connsiteY15" fmla="*/ 216024 h 947544"/>
              <a:gd name="connsiteX16" fmla="*/ 1371600 w 1371600"/>
              <a:gd name="connsiteY16" fmla="*/ 216024 h 947544"/>
              <a:gd name="connsiteX17" fmla="*/ 1371600 w 1371600"/>
              <a:gd name="connsiteY17" fmla="*/ 947544 h 947544"/>
              <a:gd name="connsiteX18" fmla="*/ 0 w 1371600"/>
              <a:gd name="connsiteY18" fmla="*/ 947544 h 947544"/>
              <a:gd name="connsiteX19" fmla="*/ 0 w 1371600"/>
              <a:gd name="connsiteY19" fmla="*/ 216024 h 947544"/>
              <a:gd name="connsiteX20" fmla="*/ 144016 w 1371600"/>
              <a:gd name="connsiteY20" fmla="*/ 216024 h 947544"/>
              <a:gd name="connsiteX21" fmla="*/ 144016 w 1371600"/>
              <a:gd name="connsiteY21" fmla="*/ 36005 h 947544"/>
              <a:gd name="connsiteX22" fmla="*/ 180021 w 1371600"/>
              <a:gd name="connsiteY22" fmla="*/ 0 h 94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600" h="947544">
                <a:moveTo>
                  <a:pt x="180021" y="0"/>
                </a:moveTo>
                <a:lnTo>
                  <a:pt x="396043" y="0"/>
                </a:lnTo>
                <a:cubicBezTo>
                  <a:pt x="415928" y="0"/>
                  <a:pt x="432048" y="16120"/>
                  <a:pt x="432048" y="36005"/>
                </a:cubicBezTo>
                <a:lnTo>
                  <a:pt x="432048" y="216024"/>
                </a:lnTo>
                <a:lnTo>
                  <a:pt x="541175" y="216024"/>
                </a:lnTo>
                <a:lnTo>
                  <a:pt x="541175" y="36005"/>
                </a:lnTo>
                <a:cubicBezTo>
                  <a:pt x="541175" y="16120"/>
                  <a:pt x="557295" y="0"/>
                  <a:pt x="577180" y="0"/>
                </a:cubicBezTo>
                <a:lnTo>
                  <a:pt x="793202" y="0"/>
                </a:lnTo>
                <a:cubicBezTo>
                  <a:pt x="813087" y="0"/>
                  <a:pt x="829207" y="16120"/>
                  <a:pt x="829207" y="36005"/>
                </a:cubicBezTo>
                <a:lnTo>
                  <a:pt x="829207" y="216024"/>
                </a:lnTo>
                <a:lnTo>
                  <a:pt x="936104" y="216024"/>
                </a:lnTo>
                <a:lnTo>
                  <a:pt x="936104" y="36005"/>
                </a:lnTo>
                <a:cubicBezTo>
                  <a:pt x="936104" y="16120"/>
                  <a:pt x="952224" y="0"/>
                  <a:pt x="972109" y="0"/>
                </a:cubicBezTo>
                <a:lnTo>
                  <a:pt x="1188131" y="0"/>
                </a:lnTo>
                <a:cubicBezTo>
                  <a:pt x="1208016" y="0"/>
                  <a:pt x="1224136" y="16120"/>
                  <a:pt x="1224136" y="36005"/>
                </a:cubicBezTo>
                <a:lnTo>
                  <a:pt x="1224136" y="216024"/>
                </a:lnTo>
                <a:lnTo>
                  <a:pt x="1371600" y="216024"/>
                </a:lnTo>
                <a:lnTo>
                  <a:pt x="1371600" y="947544"/>
                </a:lnTo>
                <a:lnTo>
                  <a:pt x="0" y="947544"/>
                </a:lnTo>
                <a:lnTo>
                  <a:pt x="0" y="216024"/>
                </a:lnTo>
                <a:lnTo>
                  <a:pt x="144016" y="216024"/>
                </a:lnTo>
                <a:lnTo>
                  <a:pt x="144016" y="36005"/>
                </a:lnTo>
                <a:cubicBezTo>
                  <a:pt x="144016" y="16120"/>
                  <a:pt x="160136" y="0"/>
                  <a:pt x="180021" y="0"/>
                </a:cubicBezTo>
                <a:close/>
              </a:path>
            </a:pathLst>
          </a:custGeom>
          <a:solidFill>
            <a:srgbClr val="FFD70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descr="Variety of colored rectangluar blocks that interlock into towers representing different food groups " title="Building Bricks"/>
          <p:cNvSpPr/>
          <p:nvPr/>
        </p:nvSpPr>
        <p:spPr>
          <a:xfrm>
            <a:off x="3700399" y="4294651"/>
            <a:ext cx="1371600" cy="947544"/>
          </a:xfrm>
          <a:custGeom>
            <a:avLst/>
            <a:gdLst>
              <a:gd name="connsiteX0" fmla="*/ 180021 w 1371600"/>
              <a:gd name="connsiteY0" fmla="*/ 0 h 947544"/>
              <a:gd name="connsiteX1" fmla="*/ 396043 w 1371600"/>
              <a:gd name="connsiteY1" fmla="*/ 0 h 947544"/>
              <a:gd name="connsiteX2" fmla="*/ 432048 w 1371600"/>
              <a:gd name="connsiteY2" fmla="*/ 36005 h 947544"/>
              <a:gd name="connsiteX3" fmla="*/ 432048 w 1371600"/>
              <a:gd name="connsiteY3" fmla="*/ 216024 h 947544"/>
              <a:gd name="connsiteX4" fmla="*/ 541175 w 1371600"/>
              <a:gd name="connsiteY4" fmla="*/ 216024 h 947544"/>
              <a:gd name="connsiteX5" fmla="*/ 541175 w 1371600"/>
              <a:gd name="connsiteY5" fmla="*/ 36005 h 947544"/>
              <a:gd name="connsiteX6" fmla="*/ 577180 w 1371600"/>
              <a:gd name="connsiteY6" fmla="*/ 0 h 947544"/>
              <a:gd name="connsiteX7" fmla="*/ 793202 w 1371600"/>
              <a:gd name="connsiteY7" fmla="*/ 0 h 947544"/>
              <a:gd name="connsiteX8" fmla="*/ 829207 w 1371600"/>
              <a:gd name="connsiteY8" fmla="*/ 36005 h 947544"/>
              <a:gd name="connsiteX9" fmla="*/ 829207 w 1371600"/>
              <a:gd name="connsiteY9" fmla="*/ 216024 h 947544"/>
              <a:gd name="connsiteX10" fmla="*/ 936104 w 1371600"/>
              <a:gd name="connsiteY10" fmla="*/ 216024 h 947544"/>
              <a:gd name="connsiteX11" fmla="*/ 936104 w 1371600"/>
              <a:gd name="connsiteY11" fmla="*/ 36005 h 947544"/>
              <a:gd name="connsiteX12" fmla="*/ 972109 w 1371600"/>
              <a:gd name="connsiteY12" fmla="*/ 0 h 947544"/>
              <a:gd name="connsiteX13" fmla="*/ 1188131 w 1371600"/>
              <a:gd name="connsiteY13" fmla="*/ 0 h 947544"/>
              <a:gd name="connsiteX14" fmla="*/ 1224136 w 1371600"/>
              <a:gd name="connsiteY14" fmla="*/ 36005 h 947544"/>
              <a:gd name="connsiteX15" fmla="*/ 1224136 w 1371600"/>
              <a:gd name="connsiteY15" fmla="*/ 216024 h 947544"/>
              <a:gd name="connsiteX16" fmla="*/ 1371600 w 1371600"/>
              <a:gd name="connsiteY16" fmla="*/ 216024 h 947544"/>
              <a:gd name="connsiteX17" fmla="*/ 1371600 w 1371600"/>
              <a:gd name="connsiteY17" fmla="*/ 947544 h 947544"/>
              <a:gd name="connsiteX18" fmla="*/ 0 w 1371600"/>
              <a:gd name="connsiteY18" fmla="*/ 947544 h 947544"/>
              <a:gd name="connsiteX19" fmla="*/ 0 w 1371600"/>
              <a:gd name="connsiteY19" fmla="*/ 216024 h 947544"/>
              <a:gd name="connsiteX20" fmla="*/ 144016 w 1371600"/>
              <a:gd name="connsiteY20" fmla="*/ 216024 h 947544"/>
              <a:gd name="connsiteX21" fmla="*/ 144016 w 1371600"/>
              <a:gd name="connsiteY21" fmla="*/ 36005 h 947544"/>
              <a:gd name="connsiteX22" fmla="*/ 180021 w 1371600"/>
              <a:gd name="connsiteY22" fmla="*/ 0 h 94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600" h="947544">
                <a:moveTo>
                  <a:pt x="180021" y="0"/>
                </a:moveTo>
                <a:lnTo>
                  <a:pt x="396043" y="0"/>
                </a:lnTo>
                <a:cubicBezTo>
                  <a:pt x="415928" y="0"/>
                  <a:pt x="432048" y="16120"/>
                  <a:pt x="432048" y="36005"/>
                </a:cubicBezTo>
                <a:lnTo>
                  <a:pt x="432048" y="216024"/>
                </a:lnTo>
                <a:lnTo>
                  <a:pt x="541175" y="216024"/>
                </a:lnTo>
                <a:lnTo>
                  <a:pt x="541175" y="36005"/>
                </a:lnTo>
                <a:cubicBezTo>
                  <a:pt x="541175" y="16120"/>
                  <a:pt x="557295" y="0"/>
                  <a:pt x="577180" y="0"/>
                </a:cubicBezTo>
                <a:lnTo>
                  <a:pt x="793202" y="0"/>
                </a:lnTo>
                <a:cubicBezTo>
                  <a:pt x="813087" y="0"/>
                  <a:pt x="829207" y="16120"/>
                  <a:pt x="829207" y="36005"/>
                </a:cubicBezTo>
                <a:lnTo>
                  <a:pt x="829207" y="216024"/>
                </a:lnTo>
                <a:lnTo>
                  <a:pt x="936104" y="216024"/>
                </a:lnTo>
                <a:lnTo>
                  <a:pt x="936104" y="36005"/>
                </a:lnTo>
                <a:cubicBezTo>
                  <a:pt x="936104" y="16120"/>
                  <a:pt x="952224" y="0"/>
                  <a:pt x="972109" y="0"/>
                </a:cubicBezTo>
                <a:lnTo>
                  <a:pt x="1188131" y="0"/>
                </a:lnTo>
                <a:cubicBezTo>
                  <a:pt x="1208016" y="0"/>
                  <a:pt x="1224136" y="16120"/>
                  <a:pt x="1224136" y="36005"/>
                </a:cubicBezTo>
                <a:lnTo>
                  <a:pt x="1224136" y="216024"/>
                </a:lnTo>
                <a:lnTo>
                  <a:pt x="1371600" y="216024"/>
                </a:lnTo>
                <a:lnTo>
                  <a:pt x="1371600" y="947544"/>
                </a:lnTo>
                <a:lnTo>
                  <a:pt x="0" y="947544"/>
                </a:lnTo>
                <a:lnTo>
                  <a:pt x="0" y="216024"/>
                </a:lnTo>
                <a:lnTo>
                  <a:pt x="144016" y="216024"/>
                </a:lnTo>
                <a:lnTo>
                  <a:pt x="144016" y="36005"/>
                </a:lnTo>
                <a:cubicBezTo>
                  <a:pt x="144016" y="16120"/>
                  <a:pt x="160136" y="0"/>
                  <a:pt x="180021" y="0"/>
                </a:cubicBezTo>
                <a:close/>
              </a:path>
            </a:pathLst>
          </a:custGeom>
          <a:solidFill>
            <a:srgbClr val="FFD70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descr="Variety of colored rectangluar blocks that interlock into towers representing different food groups " title="Building Bricks"/>
          <p:cNvSpPr/>
          <p:nvPr/>
        </p:nvSpPr>
        <p:spPr>
          <a:xfrm>
            <a:off x="3700399" y="3575248"/>
            <a:ext cx="1371600" cy="947544"/>
          </a:xfrm>
          <a:custGeom>
            <a:avLst/>
            <a:gdLst>
              <a:gd name="connsiteX0" fmla="*/ 180021 w 1371600"/>
              <a:gd name="connsiteY0" fmla="*/ 0 h 947544"/>
              <a:gd name="connsiteX1" fmla="*/ 396043 w 1371600"/>
              <a:gd name="connsiteY1" fmla="*/ 0 h 947544"/>
              <a:gd name="connsiteX2" fmla="*/ 432048 w 1371600"/>
              <a:gd name="connsiteY2" fmla="*/ 36005 h 947544"/>
              <a:gd name="connsiteX3" fmla="*/ 432048 w 1371600"/>
              <a:gd name="connsiteY3" fmla="*/ 216024 h 947544"/>
              <a:gd name="connsiteX4" fmla="*/ 541175 w 1371600"/>
              <a:gd name="connsiteY4" fmla="*/ 216024 h 947544"/>
              <a:gd name="connsiteX5" fmla="*/ 541175 w 1371600"/>
              <a:gd name="connsiteY5" fmla="*/ 36005 h 947544"/>
              <a:gd name="connsiteX6" fmla="*/ 577180 w 1371600"/>
              <a:gd name="connsiteY6" fmla="*/ 0 h 947544"/>
              <a:gd name="connsiteX7" fmla="*/ 793202 w 1371600"/>
              <a:gd name="connsiteY7" fmla="*/ 0 h 947544"/>
              <a:gd name="connsiteX8" fmla="*/ 829207 w 1371600"/>
              <a:gd name="connsiteY8" fmla="*/ 36005 h 947544"/>
              <a:gd name="connsiteX9" fmla="*/ 829207 w 1371600"/>
              <a:gd name="connsiteY9" fmla="*/ 216024 h 947544"/>
              <a:gd name="connsiteX10" fmla="*/ 936104 w 1371600"/>
              <a:gd name="connsiteY10" fmla="*/ 216024 h 947544"/>
              <a:gd name="connsiteX11" fmla="*/ 936104 w 1371600"/>
              <a:gd name="connsiteY11" fmla="*/ 36005 h 947544"/>
              <a:gd name="connsiteX12" fmla="*/ 972109 w 1371600"/>
              <a:gd name="connsiteY12" fmla="*/ 0 h 947544"/>
              <a:gd name="connsiteX13" fmla="*/ 1188131 w 1371600"/>
              <a:gd name="connsiteY13" fmla="*/ 0 h 947544"/>
              <a:gd name="connsiteX14" fmla="*/ 1224136 w 1371600"/>
              <a:gd name="connsiteY14" fmla="*/ 36005 h 947544"/>
              <a:gd name="connsiteX15" fmla="*/ 1224136 w 1371600"/>
              <a:gd name="connsiteY15" fmla="*/ 216024 h 947544"/>
              <a:gd name="connsiteX16" fmla="*/ 1371600 w 1371600"/>
              <a:gd name="connsiteY16" fmla="*/ 216024 h 947544"/>
              <a:gd name="connsiteX17" fmla="*/ 1371600 w 1371600"/>
              <a:gd name="connsiteY17" fmla="*/ 947544 h 947544"/>
              <a:gd name="connsiteX18" fmla="*/ 0 w 1371600"/>
              <a:gd name="connsiteY18" fmla="*/ 947544 h 947544"/>
              <a:gd name="connsiteX19" fmla="*/ 0 w 1371600"/>
              <a:gd name="connsiteY19" fmla="*/ 216024 h 947544"/>
              <a:gd name="connsiteX20" fmla="*/ 144016 w 1371600"/>
              <a:gd name="connsiteY20" fmla="*/ 216024 h 947544"/>
              <a:gd name="connsiteX21" fmla="*/ 144016 w 1371600"/>
              <a:gd name="connsiteY21" fmla="*/ 36005 h 947544"/>
              <a:gd name="connsiteX22" fmla="*/ 180021 w 1371600"/>
              <a:gd name="connsiteY22" fmla="*/ 0 h 94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600" h="947544">
                <a:moveTo>
                  <a:pt x="180021" y="0"/>
                </a:moveTo>
                <a:lnTo>
                  <a:pt x="396043" y="0"/>
                </a:lnTo>
                <a:cubicBezTo>
                  <a:pt x="415928" y="0"/>
                  <a:pt x="432048" y="16120"/>
                  <a:pt x="432048" y="36005"/>
                </a:cubicBezTo>
                <a:lnTo>
                  <a:pt x="432048" y="216024"/>
                </a:lnTo>
                <a:lnTo>
                  <a:pt x="541175" y="216024"/>
                </a:lnTo>
                <a:lnTo>
                  <a:pt x="541175" y="36005"/>
                </a:lnTo>
                <a:cubicBezTo>
                  <a:pt x="541175" y="16120"/>
                  <a:pt x="557295" y="0"/>
                  <a:pt x="577180" y="0"/>
                </a:cubicBezTo>
                <a:lnTo>
                  <a:pt x="793202" y="0"/>
                </a:lnTo>
                <a:cubicBezTo>
                  <a:pt x="813087" y="0"/>
                  <a:pt x="829207" y="16120"/>
                  <a:pt x="829207" y="36005"/>
                </a:cubicBezTo>
                <a:lnTo>
                  <a:pt x="829207" y="216024"/>
                </a:lnTo>
                <a:lnTo>
                  <a:pt x="936104" y="216024"/>
                </a:lnTo>
                <a:lnTo>
                  <a:pt x="936104" y="36005"/>
                </a:lnTo>
                <a:cubicBezTo>
                  <a:pt x="936104" y="16120"/>
                  <a:pt x="952224" y="0"/>
                  <a:pt x="972109" y="0"/>
                </a:cubicBezTo>
                <a:lnTo>
                  <a:pt x="1188131" y="0"/>
                </a:lnTo>
                <a:cubicBezTo>
                  <a:pt x="1208016" y="0"/>
                  <a:pt x="1224136" y="16120"/>
                  <a:pt x="1224136" y="36005"/>
                </a:cubicBezTo>
                <a:lnTo>
                  <a:pt x="1224136" y="216024"/>
                </a:lnTo>
                <a:lnTo>
                  <a:pt x="1371600" y="216024"/>
                </a:lnTo>
                <a:lnTo>
                  <a:pt x="1371600" y="947544"/>
                </a:lnTo>
                <a:lnTo>
                  <a:pt x="0" y="947544"/>
                </a:lnTo>
                <a:lnTo>
                  <a:pt x="0" y="216024"/>
                </a:lnTo>
                <a:lnTo>
                  <a:pt x="144016" y="216024"/>
                </a:lnTo>
                <a:lnTo>
                  <a:pt x="144016" y="36005"/>
                </a:lnTo>
                <a:cubicBezTo>
                  <a:pt x="144016" y="16120"/>
                  <a:pt x="160136" y="0"/>
                  <a:pt x="180021" y="0"/>
                </a:cubicBezTo>
                <a:close/>
              </a:path>
            </a:pathLst>
          </a:custGeom>
          <a:solidFill>
            <a:srgbClr val="FFD70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19" descr="Variety of colored rectangluar blocks that interlock into towers representing different food groups " title="Building Bricks"/>
          <p:cNvSpPr/>
          <p:nvPr/>
        </p:nvSpPr>
        <p:spPr>
          <a:xfrm>
            <a:off x="5353135" y="5012499"/>
            <a:ext cx="1371600" cy="947544"/>
          </a:xfrm>
          <a:custGeom>
            <a:avLst/>
            <a:gdLst>
              <a:gd name="connsiteX0" fmla="*/ 180021 w 1371600"/>
              <a:gd name="connsiteY0" fmla="*/ 0 h 947544"/>
              <a:gd name="connsiteX1" fmla="*/ 396043 w 1371600"/>
              <a:gd name="connsiteY1" fmla="*/ 0 h 947544"/>
              <a:gd name="connsiteX2" fmla="*/ 432048 w 1371600"/>
              <a:gd name="connsiteY2" fmla="*/ 36005 h 947544"/>
              <a:gd name="connsiteX3" fmla="*/ 432048 w 1371600"/>
              <a:gd name="connsiteY3" fmla="*/ 216024 h 947544"/>
              <a:gd name="connsiteX4" fmla="*/ 541175 w 1371600"/>
              <a:gd name="connsiteY4" fmla="*/ 216024 h 947544"/>
              <a:gd name="connsiteX5" fmla="*/ 541175 w 1371600"/>
              <a:gd name="connsiteY5" fmla="*/ 36005 h 947544"/>
              <a:gd name="connsiteX6" fmla="*/ 577180 w 1371600"/>
              <a:gd name="connsiteY6" fmla="*/ 0 h 947544"/>
              <a:gd name="connsiteX7" fmla="*/ 793202 w 1371600"/>
              <a:gd name="connsiteY7" fmla="*/ 0 h 947544"/>
              <a:gd name="connsiteX8" fmla="*/ 829207 w 1371600"/>
              <a:gd name="connsiteY8" fmla="*/ 36005 h 947544"/>
              <a:gd name="connsiteX9" fmla="*/ 829207 w 1371600"/>
              <a:gd name="connsiteY9" fmla="*/ 216024 h 947544"/>
              <a:gd name="connsiteX10" fmla="*/ 936104 w 1371600"/>
              <a:gd name="connsiteY10" fmla="*/ 216024 h 947544"/>
              <a:gd name="connsiteX11" fmla="*/ 936104 w 1371600"/>
              <a:gd name="connsiteY11" fmla="*/ 36005 h 947544"/>
              <a:gd name="connsiteX12" fmla="*/ 972109 w 1371600"/>
              <a:gd name="connsiteY12" fmla="*/ 0 h 947544"/>
              <a:gd name="connsiteX13" fmla="*/ 1188131 w 1371600"/>
              <a:gd name="connsiteY13" fmla="*/ 0 h 947544"/>
              <a:gd name="connsiteX14" fmla="*/ 1224136 w 1371600"/>
              <a:gd name="connsiteY14" fmla="*/ 36005 h 947544"/>
              <a:gd name="connsiteX15" fmla="*/ 1224136 w 1371600"/>
              <a:gd name="connsiteY15" fmla="*/ 216024 h 947544"/>
              <a:gd name="connsiteX16" fmla="*/ 1371600 w 1371600"/>
              <a:gd name="connsiteY16" fmla="*/ 216024 h 947544"/>
              <a:gd name="connsiteX17" fmla="*/ 1371600 w 1371600"/>
              <a:gd name="connsiteY17" fmla="*/ 947544 h 947544"/>
              <a:gd name="connsiteX18" fmla="*/ 0 w 1371600"/>
              <a:gd name="connsiteY18" fmla="*/ 947544 h 947544"/>
              <a:gd name="connsiteX19" fmla="*/ 0 w 1371600"/>
              <a:gd name="connsiteY19" fmla="*/ 216024 h 947544"/>
              <a:gd name="connsiteX20" fmla="*/ 144016 w 1371600"/>
              <a:gd name="connsiteY20" fmla="*/ 216024 h 947544"/>
              <a:gd name="connsiteX21" fmla="*/ 144016 w 1371600"/>
              <a:gd name="connsiteY21" fmla="*/ 36005 h 947544"/>
              <a:gd name="connsiteX22" fmla="*/ 180021 w 1371600"/>
              <a:gd name="connsiteY22" fmla="*/ 0 h 94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600" h="947544">
                <a:moveTo>
                  <a:pt x="180021" y="0"/>
                </a:moveTo>
                <a:lnTo>
                  <a:pt x="396043" y="0"/>
                </a:lnTo>
                <a:cubicBezTo>
                  <a:pt x="415928" y="0"/>
                  <a:pt x="432048" y="16120"/>
                  <a:pt x="432048" y="36005"/>
                </a:cubicBezTo>
                <a:lnTo>
                  <a:pt x="432048" y="216024"/>
                </a:lnTo>
                <a:lnTo>
                  <a:pt x="541175" y="216024"/>
                </a:lnTo>
                <a:lnTo>
                  <a:pt x="541175" y="36005"/>
                </a:lnTo>
                <a:cubicBezTo>
                  <a:pt x="541175" y="16120"/>
                  <a:pt x="557295" y="0"/>
                  <a:pt x="577180" y="0"/>
                </a:cubicBezTo>
                <a:lnTo>
                  <a:pt x="793202" y="0"/>
                </a:lnTo>
                <a:cubicBezTo>
                  <a:pt x="813087" y="0"/>
                  <a:pt x="829207" y="16120"/>
                  <a:pt x="829207" y="36005"/>
                </a:cubicBezTo>
                <a:lnTo>
                  <a:pt x="829207" y="216024"/>
                </a:lnTo>
                <a:lnTo>
                  <a:pt x="936104" y="216024"/>
                </a:lnTo>
                <a:lnTo>
                  <a:pt x="936104" y="36005"/>
                </a:lnTo>
                <a:cubicBezTo>
                  <a:pt x="936104" y="16120"/>
                  <a:pt x="952224" y="0"/>
                  <a:pt x="972109" y="0"/>
                </a:cubicBezTo>
                <a:lnTo>
                  <a:pt x="1188131" y="0"/>
                </a:lnTo>
                <a:cubicBezTo>
                  <a:pt x="1208016" y="0"/>
                  <a:pt x="1224136" y="16120"/>
                  <a:pt x="1224136" y="36005"/>
                </a:cubicBezTo>
                <a:lnTo>
                  <a:pt x="1224136" y="216024"/>
                </a:lnTo>
                <a:lnTo>
                  <a:pt x="1371600" y="216024"/>
                </a:lnTo>
                <a:lnTo>
                  <a:pt x="1371600" y="947544"/>
                </a:lnTo>
                <a:lnTo>
                  <a:pt x="0" y="947544"/>
                </a:lnTo>
                <a:lnTo>
                  <a:pt x="0" y="216024"/>
                </a:lnTo>
                <a:lnTo>
                  <a:pt x="144016" y="216024"/>
                </a:lnTo>
                <a:lnTo>
                  <a:pt x="144016" y="36005"/>
                </a:lnTo>
                <a:cubicBezTo>
                  <a:pt x="144016" y="16120"/>
                  <a:pt x="160136" y="0"/>
                  <a:pt x="180021" y="0"/>
                </a:cubicBezTo>
                <a:close/>
              </a:path>
            </a:pathLst>
          </a:custGeom>
          <a:solidFill>
            <a:srgbClr val="ED331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20" descr="Variety of colored rectangluar blocks that interlock into towers representing different food groups " title="Building Bricks"/>
          <p:cNvSpPr/>
          <p:nvPr/>
        </p:nvSpPr>
        <p:spPr>
          <a:xfrm>
            <a:off x="5352526" y="4293096"/>
            <a:ext cx="1371600" cy="947544"/>
          </a:xfrm>
          <a:custGeom>
            <a:avLst/>
            <a:gdLst>
              <a:gd name="connsiteX0" fmla="*/ 180021 w 1371600"/>
              <a:gd name="connsiteY0" fmla="*/ 0 h 947544"/>
              <a:gd name="connsiteX1" fmla="*/ 396043 w 1371600"/>
              <a:gd name="connsiteY1" fmla="*/ 0 h 947544"/>
              <a:gd name="connsiteX2" fmla="*/ 432048 w 1371600"/>
              <a:gd name="connsiteY2" fmla="*/ 36005 h 947544"/>
              <a:gd name="connsiteX3" fmla="*/ 432048 w 1371600"/>
              <a:gd name="connsiteY3" fmla="*/ 216024 h 947544"/>
              <a:gd name="connsiteX4" fmla="*/ 541175 w 1371600"/>
              <a:gd name="connsiteY4" fmla="*/ 216024 h 947544"/>
              <a:gd name="connsiteX5" fmla="*/ 541175 w 1371600"/>
              <a:gd name="connsiteY5" fmla="*/ 36005 h 947544"/>
              <a:gd name="connsiteX6" fmla="*/ 577180 w 1371600"/>
              <a:gd name="connsiteY6" fmla="*/ 0 h 947544"/>
              <a:gd name="connsiteX7" fmla="*/ 793202 w 1371600"/>
              <a:gd name="connsiteY7" fmla="*/ 0 h 947544"/>
              <a:gd name="connsiteX8" fmla="*/ 829207 w 1371600"/>
              <a:gd name="connsiteY8" fmla="*/ 36005 h 947544"/>
              <a:gd name="connsiteX9" fmla="*/ 829207 w 1371600"/>
              <a:gd name="connsiteY9" fmla="*/ 216024 h 947544"/>
              <a:gd name="connsiteX10" fmla="*/ 936104 w 1371600"/>
              <a:gd name="connsiteY10" fmla="*/ 216024 h 947544"/>
              <a:gd name="connsiteX11" fmla="*/ 936104 w 1371600"/>
              <a:gd name="connsiteY11" fmla="*/ 36005 h 947544"/>
              <a:gd name="connsiteX12" fmla="*/ 972109 w 1371600"/>
              <a:gd name="connsiteY12" fmla="*/ 0 h 947544"/>
              <a:gd name="connsiteX13" fmla="*/ 1188131 w 1371600"/>
              <a:gd name="connsiteY13" fmla="*/ 0 h 947544"/>
              <a:gd name="connsiteX14" fmla="*/ 1224136 w 1371600"/>
              <a:gd name="connsiteY14" fmla="*/ 36005 h 947544"/>
              <a:gd name="connsiteX15" fmla="*/ 1224136 w 1371600"/>
              <a:gd name="connsiteY15" fmla="*/ 216024 h 947544"/>
              <a:gd name="connsiteX16" fmla="*/ 1371600 w 1371600"/>
              <a:gd name="connsiteY16" fmla="*/ 216024 h 947544"/>
              <a:gd name="connsiteX17" fmla="*/ 1371600 w 1371600"/>
              <a:gd name="connsiteY17" fmla="*/ 947544 h 947544"/>
              <a:gd name="connsiteX18" fmla="*/ 0 w 1371600"/>
              <a:gd name="connsiteY18" fmla="*/ 947544 h 947544"/>
              <a:gd name="connsiteX19" fmla="*/ 0 w 1371600"/>
              <a:gd name="connsiteY19" fmla="*/ 216024 h 947544"/>
              <a:gd name="connsiteX20" fmla="*/ 144016 w 1371600"/>
              <a:gd name="connsiteY20" fmla="*/ 216024 h 947544"/>
              <a:gd name="connsiteX21" fmla="*/ 144016 w 1371600"/>
              <a:gd name="connsiteY21" fmla="*/ 36005 h 947544"/>
              <a:gd name="connsiteX22" fmla="*/ 180021 w 1371600"/>
              <a:gd name="connsiteY22" fmla="*/ 0 h 94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600" h="947544">
                <a:moveTo>
                  <a:pt x="180021" y="0"/>
                </a:moveTo>
                <a:lnTo>
                  <a:pt x="396043" y="0"/>
                </a:lnTo>
                <a:cubicBezTo>
                  <a:pt x="415928" y="0"/>
                  <a:pt x="432048" y="16120"/>
                  <a:pt x="432048" y="36005"/>
                </a:cubicBezTo>
                <a:lnTo>
                  <a:pt x="432048" y="216024"/>
                </a:lnTo>
                <a:lnTo>
                  <a:pt x="541175" y="216024"/>
                </a:lnTo>
                <a:lnTo>
                  <a:pt x="541175" y="36005"/>
                </a:lnTo>
                <a:cubicBezTo>
                  <a:pt x="541175" y="16120"/>
                  <a:pt x="557295" y="0"/>
                  <a:pt x="577180" y="0"/>
                </a:cubicBezTo>
                <a:lnTo>
                  <a:pt x="793202" y="0"/>
                </a:lnTo>
                <a:cubicBezTo>
                  <a:pt x="813087" y="0"/>
                  <a:pt x="829207" y="16120"/>
                  <a:pt x="829207" y="36005"/>
                </a:cubicBezTo>
                <a:lnTo>
                  <a:pt x="829207" y="216024"/>
                </a:lnTo>
                <a:lnTo>
                  <a:pt x="936104" y="216024"/>
                </a:lnTo>
                <a:lnTo>
                  <a:pt x="936104" y="36005"/>
                </a:lnTo>
                <a:cubicBezTo>
                  <a:pt x="936104" y="16120"/>
                  <a:pt x="952224" y="0"/>
                  <a:pt x="972109" y="0"/>
                </a:cubicBezTo>
                <a:lnTo>
                  <a:pt x="1188131" y="0"/>
                </a:lnTo>
                <a:cubicBezTo>
                  <a:pt x="1208016" y="0"/>
                  <a:pt x="1224136" y="16120"/>
                  <a:pt x="1224136" y="36005"/>
                </a:cubicBezTo>
                <a:lnTo>
                  <a:pt x="1224136" y="216024"/>
                </a:lnTo>
                <a:lnTo>
                  <a:pt x="1371600" y="216024"/>
                </a:lnTo>
                <a:lnTo>
                  <a:pt x="1371600" y="947544"/>
                </a:lnTo>
                <a:lnTo>
                  <a:pt x="0" y="947544"/>
                </a:lnTo>
                <a:lnTo>
                  <a:pt x="0" y="216024"/>
                </a:lnTo>
                <a:lnTo>
                  <a:pt x="144016" y="216024"/>
                </a:lnTo>
                <a:lnTo>
                  <a:pt x="144016" y="36005"/>
                </a:lnTo>
                <a:cubicBezTo>
                  <a:pt x="144016" y="16120"/>
                  <a:pt x="160136" y="0"/>
                  <a:pt x="180021" y="0"/>
                </a:cubicBezTo>
                <a:close/>
              </a:path>
            </a:pathLst>
          </a:custGeom>
          <a:solidFill>
            <a:srgbClr val="ED331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descr="Variety of colored rectangluar blocks that interlock into towers representing different food groups " title="Building Bricks"/>
          <p:cNvSpPr/>
          <p:nvPr/>
        </p:nvSpPr>
        <p:spPr>
          <a:xfrm>
            <a:off x="5352526" y="3573693"/>
            <a:ext cx="1371600" cy="947544"/>
          </a:xfrm>
          <a:custGeom>
            <a:avLst/>
            <a:gdLst>
              <a:gd name="connsiteX0" fmla="*/ 180021 w 1371600"/>
              <a:gd name="connsiteY0" fmla="*/ 0 h 947544"/>
              <a:gd name="connsiteX1" fmla="*/ 396043 w 1371600"/>
              <a:gd name="connsiteY1" fmla="*/ 0 h 947544"/>
              <a:gd name="connsiteX2" fmla="*/ 432048 w 1371600"/>
              <a:gd name="connsiteY2" fmla="*/ 36005 h 947544"/>
              <a:gd name="connsiteX3" fmla="*/ 432048 w 1371600"/>
              <a:gd name="connsiteY3" fmla="*/ 216024 h 947544"/>
              <a:gd name="connsiteX4" fmla="*/ 541175 w 1371600"/>
              <a:gd name="connsiteY4" fmla="*/ 216024 h 947544"/>
              <a:gd name="connsiteX5" fmla="*/ 541175 w 1371600"/>
              <a:gd name="connsiteY5" fmla="*/ 36005 h 947544"/>
              <a:gd name="connsiteX6" fmla="*/ 577180 w 1371600"/>
              <a:gd name="connsiteY6" fmla="*/ 0 h 947544"/>
              <a:gd name="connsiteX7" fmla="*/ 793202 w 1371600"/>
              <a:gd name="connsiteY7" fmla="*/ 0 h 947544"/>
              <a:gd name="connsiteX8" fmla="*/ 829207 w 1371600"/>
              <a:gd name="connsiteY8" fmla="*/ 36005 h 947544"/>
              <a:gd name="connsiteX9" fmla="*/ 829207 w 1371600"/>
              <a:gd name="connsiteY9" fmla="*/ 216024 h 947544"/>
              <a:gd name="connsiteX10" fmla="*/ 936104 w 1371600"/>
              <a:gd name="connsiteY10" fmla="*/ 216024 h 947544"/>
              <a:gd name="connsiteX11" fmla="*/ 936104 w 1371600"/>
              <a:gd name="connsiteY11" fmla="*/ 36005 h 947544"/>
              <a:gd name="connsiteX12" fmla="*/ 972109 w 1371600"/>
              <a:gd name="connsiteY12" fmla="*/ 0 h 947544"/>
              <a:gd name="connsiteX13" fmla="*/ 1188131 w 1371600"/>
              <a:gd name="connsiteY13" fmla="*/ 0 h 947544"/>
              <a:gd name="connsiteX14" fmla="*/ 1224136 w 1371600"/>
              <a:gd name="connsiteY14" fmla="*/ 36005 h 947544"/>
              <a:gd name="connsiteX15" fmla="*/ 1224136 w 1371600"/>
              <a:gd name="connsiteY15" fmla="*/ 216024 h 947544"/>
              <a:gd name="connsiteX16" fmla="*/ 1371600 w 1371600"/>
              <a:gd name="connsiteY16" fmla="*/ 216024 h 947544"/>
              <a:gd name="connsiteX17" fmla="*/ 1371600 w 1371600"/>
              <a:gd name="connsiteY17" fmla="*/ 947544 h 947544"/>
              <a:gd name="connsiteX18" fmla="*/ 0 w 1371600"/>
              <a:gd name="connsiteY18" fmla="*/ 947544 h 947544"/>
              <a:gd name="connsiteX19" fmla="*/ 0 w 1371600"/>
              <a:gd name="connsiteY19" fmla="*/ 216024 h 947544"/>
              <a:gd name="connsiteX20" fmla="*/ 144016 w 1371600"/>
              <a:gd name="connsiteY20" fmla="*/ 216024 h 947544"/>
              <a:gd name="connsiteX21" fmla="*/ 144016 w 1371600"/>
              <a:gd name="connsiteY21" fmla="*/ 36005 h 947544"/>
              <a:gd name="connsiteX22" fmla="*/ 180021 w 1371600"/>
              <a:gd name="connsiteY22" fmla="*/ 0 h 94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600" h="947544">
                <a:moveTo>
                  <a:pt x="180021" y="0"/>
                </a:moveTo>
                <a:lnTo>
                  <a:pt x="396043" y="0"/>
                </a:lnTo>
                <a:cubicBezTo>
                  <a:pt x="415928" y="0"/>
                  <a:pt x="432048" y="16120"/>
                  <a:pt x="432048" y="36005"/>
                </a:cubicBezTo>
                <a:lnTo>
                  <a:pt x="432048" y="216024"/>
                </a:lnTo>
                <a:lnTo>
                  <a:pt x="541175" y="216024"/>
                </a:lnTo>
                <a:lnTo>
                  <a:pt x="541175" y="36005"/>
                </a:lnTo>
                <a:cubicBezTo>
                  <a:pt x="541175" y="16120"/>
                  <a:pt x="557295" y="0"/>
                  <a:pt x="577180" y="0"/>
                </a:cubicBezTo>
                <a:lnTo>
                  <a:pt x="793202" y="0"/>
                </a:lnTo>
                <a:cubicBezTo>
                  <a:pt x="813087" y="0"/>
                  <a:pt x="829207" y="16120"/>
                  <a:pt x="829207" y="36005"/>
                </a:cubicBezTo>
                <a:lnTo>
                  <a:pt x="829207" y="216024"/>
                </a:lnTo>
                <a:lnTo>
                  <a:pt x="936104" y="216024"/>
                </a:lnTo>
                <a:lnTo>
                  <a:pt x="936104" y="36005"/>
                </a:lnTo>
                <a:cubicBezTo>
                  <a:pt x="936104" y="16120"/>
                  <a:pt x="952224" y="0"/>
                  <a:pt x="972109" y="0"/>
                </a:cubicBezTo>
                <a:lnTo>
                  <a:pt x="1188131" y="0"/>
                </a:lnTo>
                <a:cubicBezTo>
                  <a:pt x="1208016" y="0"/>
                  <a:pt x="1224136" y="16120"/>
                  <a:pt x="1224136" y="36005"/>
                </a:cubicBezTo>
                <a:lnTo>
                  <a:pt x="1224136" y="216024"/>
                </a:lnTo>
                <a:lnTo>
                  <a:pt x="1371600" y="216024"/>
                </a:lnTo>
                <a:lnTo>
                  <a:pt x="1371600" y="947544"/>
                </a:lnTo>
                <a:lnTo>
                  <a:pt x="0" y="947544"/>
                </a:lnTo>
                <a:lnTo>
                  <a:pt x="0" y="216024"/>
                </a:lnTo>
                <a:lnTo>
                  <a:pt x="144016" y="216024"/>
                </a:lnTo>
                <a:lnTo>
                  <a:pt x="144016" y="36005"/>
                </a:lnTo>
                <a:cubicBezTo>
                  <a:pt x="144016" y="16120"/>
                  <a:pt x="160136" y="0"/>
                  <a:pt x="180021" y="0"/>
                </a:cubicBezTo>
                <a:close/>
              </a:path>
            </a:pathLst>
          </a:custGeom>
          <a:solidFill>
            <a:srgbClr val="ED331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t>PROTEIN</a:t>
            </a:r>
            <a:endParaRPr lang="en-US" sz="2500" b="1" dirty="0"/>
          </a:p>
        </p:txBody>
      </p:sp>
      <p:sp>
        <p:nvSpPr>
          <p:cNvPr id="23" name="Freeform 22" descr="Variety of colored rectangluar blocks that interlock into towers representing different food groups " title="Building Bricks"/>
          <p:cNvSpPr/>
          <p:nvPr/>
        </p:nvSpPr>
        <p:spPr>
          <a:xfrm>
            <a:off x="7002826" y="5012499"/>
            <a:ext cx="1371600" cy="947544"/>
          </a:xfrm>
          <a:custGeom>
            <a:avLst/>
            <a:gdLst>
              <a:gd name="connsiteX0" fmla="*/ 180021 w 1371600"/>
              <a:gd name="connsiteY0" fmla="*/ 0 h 947544"/>
              <a:gd name="connsiteX1" fmla="*/ 396043 w 1371600"/>
              <a:gd name="connsiteY1" fmla="*/ 0 h 947544"/>
              <a:gd name="connsiteX2" fmla="*/ 432048 w 1371600"/>
              <a:gd name="connsiteY2" fmla="*/ 36005 h 947544"/>
              <a:gd name="connsiteX3" fmla="*/ 432048 w 1371600"/>
              <a:gd name="connsiteY3" fmla="*/ 216024 h 947544"/>
              <a:gd name="connsiteX4" fmla="*/ 541175 w 1371600"/>
              <a:gd name="connsiteY4" fmla="*/ 216024 h 947544"/>
              <a:gd name="connsiteX5" fmla="*/ 541175 w 1371600"/>
              <a:gd name="connsiteY5" fmla="*/ 36005 h 947544"/>
              <a:gd name="connsiteX6" fmla="*/ 577180 w 1371600"/>
              <a:gd name="connsiteY6" fmla="*/ 0 h 947544"/>
              <a:gd name="connsiteX7" fmla="*/ 793202 w 1371600"/>
              <a:gd name="connsiteY7" fmla="*/ 0 h 947544"/>
              <a:gd name="connsiteX8" fmla="*/ 829207 w 1371600"/>
              <a:gd name="connsiteY8" fmla="*/ 36005 h 947544"/>
              <a:gd name="connsiteX9" fmla="*/ 829207 w 1371600"/>
              <a:gd name="connsiteY9" fmla="*/ 216024 h 947544"/>
              <a:gd name="connsiteX10" fmla="*/ 936104 w 1371600"/>
              <a:gd name="connsiteY10" fmla="*/ 216024 h 947544"/>
              <a:gd name="connsiteX11" fmla="*/ 936104 w 1371600"/>
              <a:gd name="connsiteY11" fmla="*/ 36005 h 947544"/>
              <a:gd name="connsiteX12" fmla="*/ 972109 w 1371600"/>
              <a:gd name="connsiteY12" fmla="*/ 0 h 947544"/>
              <a:gd name="connsiteX13" fmla="*/ 1188131 w 1371600"/>
              <a:gd name="connsiteY13" fmla="*/ 0 h 947544"/>
              <a:gd name="connsiteX14" fmla="*/ 1224136 w 1371600"/>
              <a:gd name="connsiteY14" fmla="*/ 36005 h 947544"/>
              <a:gd name="connsiteX15" fmla="*/ 1224136 w 1371600"/>
              <a:gd name="connsiteY15" fmla="*/ 216024 h 947544"/>
              <a:gd name="connsiteX16" fmla="*/ 1371600 w 1371600"/>
              <a:gd name="connsiteY16" fmla="*/ 216024 h 947544"/>
              <a:gd name="connsiteX17" fmla="*/ 1371600 w 1371600"/>
              <a:gd name="connsiteY17" fmla="*/ 947544 h 947544"/>
              <a:gd name="connsiteX18" fmla="*/ 0 w 1371600"/>
              <a:gd name="connsiteY18" fmla="*/ 947544 h 947544"/>
              <a:gd name="connsiteX19" fmla="*/ 0 w 1371600"/>
              <a:gd name="connsiteY19" fmla="*/ 216024 h 947544"/>
              <a:gd name="connsiteX20" fmla="*/ 144016 w 1371600"/>
              <a:gd name="connsiteY20" fmla="*/ 216024 h 947544"/>
              <a:gd name="connsiteX21" fmla="*/ 144016 w 1371600"/>
              <a:gd name="connsiteY21" fmla="*/ 36005 h 947544"/>
              <a:gd name="connsiteX22" fmla="*/ 180021 w 1371600"/>
              <a:gd name="connsiteY22" fmla="*/ 0 h 94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600" h="947544">
                <a:moveTo>
                  <a:pt x="180021" y="0"/>
                </a:moveTo>
                <a:lnTo>
                  <a:pt x="396043" y="0"/>
                </a:lnTo>
                <a:cubicBezTo>
                  <a:pt x="415928" y="0"/>
                  <a:pt x="432048" y="16120"/>
                  <a:pt x="432048" y="36005"/>
                </a:cubicBezTo>
                <a:lnTo>
                  <a:pt x="432048" y="216024"/>
                </a:lnTo>
                <a:lnTo>
                  <a:pt x="541175" y="216024"/>
                </a:lnTo>
                <a:lnTo>
                  <a:pt x="541175" y="36005"/>
                </a:lnTo>
                <a:cubicBezTo>
                  <a:pt x="541175" y="16120"/>
                  <a:pt x="557295" y="0"/>
                  <a:pt x="577180" y="0"/>
                </a:cubicBezTo>
                <a:lnTo>
                  <a:pt x="793202" y="0"/>
                </a:lnTo>
                <a:cubicBezTo>
                  <a:pt x="813087" y="0"/>
                  <a:pt x="829207" y="16120"/>
                  <a:pt x="829207" y="36005"/>
                </a:cubicBezTo>
                <a:lnTo>
                  <a:pt x="829207" y="216024"/>
                </a:lnTo>
                <a:lnTo>
                  <a:pt x="936104" y="216024"/>
                </a:lnTo>
                <a:lnTo>
                  <a:pt x="936104" y="36005"/>
                </a:lnTo>
                <a:cubicBezTo>
                  <a:pt x="936104" y="16120"/>
                  <a:pt x="952224" y="0"/>
                  <a:pt x="972109" y="0"/>
                </a:cubicBezTo>
                <a:lnTo>
                  <a:pt x="1188131" y="0"/>
                </a:lnTo>
                <a:cubicBezTo>
                  <a:pt x="1208016" y="0"/>
                  <a:pt x="1224136" y="16120"/>
                  <a:pt x="1224136" y="36005"/>
                </a:cubicBezTo>
                <a:lnTo>
                  <a:pt x="1224136" y="216024"/>
                </a:lnTo>
                <a:lnTo>
                  <a:pt x="1371600" y="216024"/>
                </a:lnTo>
                <a:lnTo>
                  <a:pt x="1371600" y="947544"/>
                </a:lnTo>
                <a:lnTo>
                  <a:pt x="0" y="947544"/>
                </a:lnTo>
                <a:lnTo>
                  <a:pt x="0" y="216024"/>
                </a:lnTo>
                <a:lnTo>
                  <a:pt x="144016" y="216024"/>
                </a:lnTo>
                <a:lnTo>
                  <a:pt x="144016" y="36005"/>
                </a:lnTo>
                <a:cubicBezTo>
                  <a:pt x="144016" y="16120"/>
                  <a:pt x="160136" y="0"/>
                  <a:pt x="180021" y="0"/>
                </a:cubicBezTo>
                <a:close/>
              </a:path>
            </a:pathLst>
          </a:custGeom>
          <a:solidFill>
            <a:srgbClr val="0056A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descr="Variety of colored rectangluar blocks that interlock into towers representing different food groups " title="Building Bricks"/>
          <p:cNvSpPr/>
          <p:nvPr/>
        </p:nvSpPr>
        <p:spPr>
          <a:xfrm>
            <a:off x="7002217" y="4293096"/>
            <a:ext cx="1371600" cy="947544"/>
          </a:xfrm>
          <a:custGeom>
            <a:avLst/>
            <a:gdLst>
              <a:gd name="connsiteX0" fmla="*/ 180021 w 1371600"/>
              <a:gd name="connsiteY0" fmla="*/ 0 h 947544"/>
              <a:gd name="connsiteX1" fmla="*/ 396043 w 1371600"/>
              <a:gd name="connsiteY1" fmla="*/ 0 h 947544"/>
              <a:gd name="connsiteX2" fmla="*/ 432048 w 1371600"/>
              <a:gd name="connsiteY2" fmla="*/ 36005 h 947544"/>
              <a:gd name="connsiteX3" fmla="*/ 432048 w 1371600"/>
              <a:gd name="connsiteY3" fmla="*/ 216024 h 947544"/>
              <a:gd name="connsiteX4" fmla="*/ 541175 w 1371600"/>
              <a:gd name="connsiteY4" fmla="*/ 216024 h 947544"/>
              <a:gd name="connsiteX5" fmla="*/ 541175 w 1371600"/>
              <a:gd name="connsiteY5" fmla="*/ 36005 h 947544"/>
              <a:gd name="connsiteX6" fmla="*/ 577180 w 1371600"/>
              <a:gd name="connsiteY6" fmla="*/ 0 h 947544"/>
              <a:gd name="connsiteX7" fmla="*/ 793202 w 1371600"/>
              <a:gd name="connsiteY7" fmla="*/ 0 h 947544"/>
              <a:gd name="connsiteX8" fmla="*/ 829207 w 1371600"/>
              <a:gd name="connsiteY8" fmla="*/ 36005 h 947544"/>
              <a:gd name="connsiteX9" fmla="*/ 829207 w 1371600"/>
              <a:gd name="connsiteY9" fmla="*/ 216024 h 947544"/>
              <a:gd name="connsiteX10" fmla="*/ 936104 w 1371600"/>
              <a:gd name="connsiteY10" fmla="*/ 216024 h 947544"/>
              <a:gd name="connsiteX11" fmla="*/ 936104 w 1371600"/>
              <a:gd name="connsiteY11" fmla="*/ 36005 h 947544"/>
              <a:gd name="connsiteX12" fmla="*/ 972109 w 1371600"/>
              <a:gd name="connsiteY12" fmla="*/ 0 h 947544"/>
              <a:gd name="connsiteX13" fmla="*/ 1188131 w 1371600"/>
              <a:gd name="connsiteY13" fmla="*/ 0 h 947544"/>
              <a:gd name="connsiteX14" fmla="*/ 1224136 w 1371600"/>
              <a:gd name="connsiteY14" fmla="*/ 36005 h 947544"/>
              <a:gd name="connsiteX15" fmla="*/ 1224136 w 1371600"/>
              <a:gd name="connsiteY15" fmla="*/ 216024 h 947544"/>
              <a:gd name="connsiteX16" fmla="*/ 1371600 w 1371600"/>
              <a:gd name="connsiteY16" fmla="*/ 216024 h 947544"/>
              <a:gd name="connsiteX17" fmla="*/ 1371600 w 1371600"/>
              <a:gd name="connsiteY17" fmla="*/ 947544 h 947544"/>
              <a:gd name="connsiteX18" fmla="*/ 0 w 1371600"/>
              <a:gd name="connsiteY18" fmla="*/ 947544 h 947544"/>
              <a:gd name="connsiteX19" fmla="*/ 0 w 1371600"/>
              <a:gd name="connsiteY19" fmla="*/ 216024 h 947544"/>
              <a:gd name="connsiteX20" fmla="*/ 144016 w 1371600"/>
              <a:gd name="connsiteY20" fmla="*/ 216024 h 947544"/>
              <a:gd name="connsiteX21" fmla="*/ 144016 w 1371600"/>
              <a:gd name="connsiteY21" fmla="*/ 36005 h 947544"/>
              <a:gd name="connsiteX22" fmla="*/ 180021 w 1371600"/>
              <a:gd name="connsiteY22" fmla="*/ 0 h 94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600" h="947544">
                <a:moveTo>
                  <a:pt x="180021" y="0"/>
                </a:moveTo>
                <a:lnTo>
                  <a:pt x="396043" y="0"/>
                </a:lnTo>
                <a:cubicBezTo>
                  <a:pt x="415928" y="0"/>
                  <a:pt x="432048" y="16120"/>
                  <a:pt x="432048" y="36005"/>
                </a:cubicBezTo>
                <a:lnTo>
                  <a:pt x="432048" y="216024"/>
                </a:lnTo>
                <a:lnTo>
                  <a:pt x="541175" y="216024"/>
                </a:lnTo>
                <a:lnTo>
                  <a:pt x="541175" y="36005"/>
                </a:lnTo>
                <a:cubicBezTo>
                  <a:pt x="541175" y="16120"/>
                  <a:pt x="557295" y="0"/>
                  <a:pt x="577180" y="0"/>
                </a:cubicBezTo>
                <a:lnTo>
                  <a:pt x="793202" y="0"/>
                </a:lnTo>
                <a:cubicBezTo>
                  <a:pt x="813087" y="0"/>
                  <a:pt x="829207" y="16120"/>
                  <a:pt x="829207" y="36005"/>
                </a:cubicBezTo>
                <a:lnTo>
                  <a:pt x="829207" y="216024"/>
                </a:lnTo>
                <a:lnTo>
                  <a:pt x="936104" y="216024"/>
                </a:lnTo>
                <a:lnTo>
                  <a:pt x="936104" y="36005"/>
                </a:lnTo>
                <a:cubicBezTo>
                  <a:pt x="936104" y="16120"/>
                  <a:pt x="952224" y="0"/>
                  <a:pt x="972109" y="0"/>
                </a:cubicBezTo>
                <a:lnTo>
                  <a:pt x="1188131" y="0"/>
                </a:lnTo>
                <a:cubicBezTo>
                  <a:pt x="1208016" y="0"/>
                  <a:pt x="1224136" y="16120"/>
                  <a:pt x="1224136" y="36005"/>
                </a:cubicBezTo>
                <a:lnTo>
                  <a:pt x="1224136" y="216024"/>
                </a:lnTo>
                <a:lnTo>
                  <a:pt x="1371600" y="216024"/>
                </a:lnTo>
                <a:lnTo>
                  <a:pt x="1371600" y="947544"/>
                </a:lnTo>
                <a:lnTo>
                  <a:pt x="0" y="947544"/>
                </a:lnTo>
                <a:lnTo>
                  <a:pt x="0" y="216024"/>
                </a:lnTo>
                <a:lnTo>
                  <a:pt x="144016" y="216024"/>
                </a:lnTo>
                <a:lnTo>
                  <a:pt x="144016" y="36005"/>
                </a:lnTo>
                <a:cubicBezTo>
                  <a:pt x="144016" y="16120"/>
                  <a:pt x="160136" y="0"/>
                  <a:pt x="180021" y="0"/>
                </a:cubicBezTo>
                <a:close/>
              </a:path>
            </a:pathLst>
          </a:custGeom>
          <a:solidFill>
            <a:srgbClr val="0056A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descr="Variety of colored rectangluar blocks that interlock into towers representing different food groups " title="Building Bricks"/>
          <p:cNvSpPr/>
          <p:nvPr/>
        </p:nvSpPr>
        <p:spPr>
          <a:xfrm>
            <a:off x="7002217" y="3573693"/>
            <a:ext cx="1371600" cy="947544"/>
          </a:xfrm>
          <a:custGeom>
            <a:avLst/>
            <a:gdLst>
              <a:gd name="connsiteX0" fmla="*/ 180021 w 1371600"/>
              <a:gd name="connsiteY0" fmla="*/ 0 h 947544"/>
              <a:gd name="connsiteX1" fmla="*/ 396043 w 1371600"/>
              <a:gd name="connsiteY1" fmla="*/ 0 h 947544"/>
              <a:gd name="connsiteX2" fmla="*/ 432048 w 1371600"/>
              <a:gd name="connsiteY2" fmla="*/ 36005 h 947544"/>
              <a:gd name="connsiteX3" fmla="*/ 432048 w 1371600"/>
              <a:gd name="connsiteY3" fmla="*/ 216024 h 947544"/>
              <a:gd name="connsiteX4" fmla="*/ 541175 w 1371600"/>
              <a:gd name="connsiteY4" fmla="*/ 216024 h 947544"/>
              <a:gd name="connsiteX5" fmla="*/ 541175 w 1371600"/>
              <a:gd name="connsiteY5" fmla="*/ 36005 h 947544"/>
              <a:gd name="connsiteX6" fmla="*/ 577180 w 1371600"/>
              <a:gd name="connsiteY6" fmla="*/ 0 h 947544"/>
              <a:gd name="connsiteX7" fmla="*/ 793202 w 1371600"/>
              <a:gd name="connsiteY7" fmla="*/ 0 h 947544"/>
              <a:gd name="connsiteX8" fmla="*/ 829207 w 1371600"/>
              <a:gd name="connsiteY8" fmla="*/ 36005 h 947544"/>
              <a:gd name="connsiteX9" fmla="*/ 829207 w 1371600"/>
              <a:gd name="connsiteY9" fmla="*/ 216024 h 947544"/>
              <a:gd name="connsiteX10" fmla="*/ 936104 w 1371600"/>
              <a:gd name="connsiteY10" fmla="*/ 216024 h 947544"/>
              <a:gd name="connsiteX11" fmla="*/ 936104 w 1371600"/>
              <a:gd name="connsiteY11" fmla="*/ 36005 h 947544"/>
              <a:gd name="connsiteX12" fmla="*/ 972109 w 1371600"/>
              <a:gd name="connsiteY12" fmla="*/ 0 h 947544"/>
              <a:gd name="connsiteX13" fmla="*/ 1188131 w 1371600"/>
              <a:gd name="connsiteY13" fmla="*/ 0 h 947544"/>
              <a:gd name="connsiteX14" fmla="*/ 1224136 w 1371600"/>
              <a:gd name="connsiteY14" fmla="*/ 36005 h 947544"/>
              <a:gd name="connsiteX15" fmla="*/ 1224136 w 1371600"/>
              <a:gd name="connsiteY15" fmla="*/ 216024 h 947544"/>
              <a:gd name="connsiteX16" fmla="*/ 1371600 w 1371600"/>
              <a:gd name="connsiteY16" fmla="*/ 216024 h 947544"/>
              <a:gd name="connsiteX17" fmla="*/ 1371600 w 1371600"/>
              <a:gd name="connsiteY17" fmla="*/ 947544 h 947544"/>
              <a:gd name="connsiteX18" fmla="*/ 0 w 1371600"/>
              <a:gd name="connsiteY18" fmla="*/ 947544 h 947544"/>
              <a:gd name="connsiteX19" fmla="*/ 0 w 1371600"/>
              <a:gd name="connsiteY19" fmla="*/ 216024 h 947544"/>
              <a:gd name="connsiteX20" fmla="*/ 144016 w 1371600"/>
              <a:gd name="connsiteY20" fmla="*/ 216024 h 947544"/>
              <a:gd name="connsiteX21" fmla="*/ 144016 w 1371600"/>
              <a:gd name="connsiteY21" fmla="*/ 36005 h 947544"/>
              <a:gd name="connsiteX22" fmla="*/ 180021 w 1371600"/>
              <a:gd name="connsiteY22" fmla="*/ 0 h 94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600" h="947544">
                <a:moveTo>
                  <a:pt x="180021" y="0"/>
                </a:moveTo>
                <a:lnTo>
                  <a:pt x="396043" y="0"/>
                </a:lnTo>
                <a:cubicBezTo>
                  <a:pt x="415928" y="0"/>
                  <a:pt x="432048" y="16120"/>
                  <a:pt x="432048" y="36005"/>
                </a:cubicBezTo>
                <a:lnTo>
                  <a:pt x="432048" y="216024"/>
                </a:lnTo>
                <a:lnTo>
                  <a:pt x="541175" y="216024"/>
                </a:lnTo>
                <a:lnTo>
                  <a:pt x="541175" y="36005"/>
                </a:lnTo>
                <a:cubicBezTo>
                  <a:pt x="541175" y="16120"/>
                  <a:pt x="557295" y="0"/>
                  <a:pt x="577180" y="0"/>
                </a:cubicBezTo>
                <a:lnTo>
                  <a:pt x="793202" y="0"/>
                </a:lnTo>
                <a:cubicBezTo>
                  <a:pt x="813087" y="0"/>
                  <a:pt x="829207" y="16120"/>
                  <a:pt x="829207" y="36005"/>
                </a:cubicBezTo>
                <a:lnTo>
                  <a:pt x="829207" y="216024"/>
                </a:lnTo>
                <a:lnTo>
                  <a:pt x="936104" y="216024"/>
                </a:lnTo>
                <a:lnTo>
                  <a:pt x="936104" y="36005"/>
                </a:lnTo>
                <a:cubicBezTo>
                  <a:pt x="936104" y="16120"/>
                  <a:pt x="952224" y="0"/>
                  <a:pt x="972109" y="0"/>
                </a:cubicBezTo>
                <a:lnTo>
                  <a:pt x="1188131" y="0"/>
                </a:lnTo>
                <a:cubicBezTo>
                  <a:pt x="1208016" y="0"/>
                  <a:pt x="1224136" y="16120"/>
                  <a:pt x="1224136" y="36005"/>
                </a:cubicBezTo>
                <a:lnTo>
                  <a:pt x="1224136" y="216024"/>
                </a:lnTo>
                <a:lnTo>
                  <a:pt x="1371600" y="216024"/>
                </a:lnTo>
                <a:lnTo>
                  <a:pt x="1371600" y="947544"/>
                </a:lnTo>
                <a:lnTo>
                  <a:pt x="0" y="947544"/>
                </a:lnTo>
                <a:lnTo>
                  <a:pt x="0" y="216024"/>
                </a:lnTo>
                <a:lnTo>
                  <a:pt x="144016" y="216024"/>
                </a:lnTo>
                <a:lnTo>
                  <a:pt x="144016" y="36005"/>
                </a:lnTo>
                <a:cubicBezTo>
                  <a:pt x="144016" y="16120"/>
                  <a:pt x="160136" y="0"/>
                  <a:pt x="180021" y="0"/>
                </a:cubicBezTo>
                <a:close/>
              </a:path>
            </a:pathLst>
          </a:custGeom>
          <a:solidFill>
            <a:srgbClr val="0056A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t>DAIRY</a:t>
            </a:r>
            <a:endParaRPr lang="en-US" sz="2600" b="1" dirty="0"/>
          </a:p>
        </p:txBody>
      </p:sp>
      <p:sp>
        <p:nvSpPr>
          <p:cNvPr id="26" name="Freeform 25" descr="Variety of colored rectangluar blocks that interlock into towers representing different food groups " title="Building Bricks"/>
          <p:cNvSpPr/>
          <p:nvPr/>
        </p:nvSpPr>
        <p:spPr>
          <a:xfrm>
            <a:off x="3698572" y="2856926"/>
            <a:ext cx="1371600" cy="947544"/>
          </a:xfrm>
          <a:custGeom>
            <a:avLst/>
            <a:gdLst>
              <a:gd name="connsiteX0" fmla="*/ 180021 w 1371600"/>
              <a:gd name="connsiteY0" fmla="*/ 0 h 947544"/>
              <a:gd name="connsiteX1" fmla="*/ 396043 w 1371600"/>
              <a:gd name="connsiteY1" fmla="*/ 0 h 947544"/>
              <a:gd name="connsiteX2" fmla="*/ 432048 w 1371600"/>
              <a:gd name="connsiteY2" fmla="*/ 36005 h 947544"/>
              <a:gd name="connsiteX3" fmla="*/ 432048 w 1371600"/>
              <a:gd name="connsiteY3" fmla="*/ 216024 h 947544"/>
              <a:gd name="connsiteX4" fmla="*/ 541175 w 1371600"/>
              <a:gd name="connsiteY4" fmla="*/ 216024 h 947544"/>
              <a:gd name="connsiteX5" fmla="*/ 541175 w 1371600"/>
              <a:gd name="connsiteY5" fmla="*/ 36005 h 947544"/>
              <a:gd name="connsiteX6" fmla="*/ 577180 w 1371600"/>
              <a:gd name="connsiteY6" fmla="*/ 0 h 947544"/>
              <a:gd name="connsiteX7" fmla="*/ 793202 w 1371600"/>
              <a:gd name="connsiteY7" fmla="*/ 0 h 947544"/>
              <a:gd name="connsiteX8" fmla="*/ 829207 w 1371600"/>
              <a:gd name="connsiteY8" fmla="*/ 36005 h 947544"/>
              <a:gd name="connsiteX9" fmla="*/ 829207 w 1371600"/>
              <a:gd name="connsiteY9" fmla="*/ 216024 h 947544"/>
              <a:gd name="connsiteX10" fmla="*/ 936104 w 1371600"/>
              <a:gd name="connsiteY10" fmla="*/ 216024 h 947544"/>
              <a:gd name="connsiteX11" fmla="*/ 936104 w 1371600"/>
              <a:gd name="connsiteY11" fmla="*/ 36005 h 947544"/>
              <a:gd name="connsiteX12" fmla="*/ 972109 w 1371600"/>
              <a:gd name="connsiteY12" fmla="*/ 0 h 947544"/>
              <a:gd name="connsiteX13" fmla="*/ 1188131 w 1371600"/>
              <a:gd name="connsiteY13" fmla="*/ 0 h 947544"/>
              <a:gd name="connsiteX14" fmla="*/ 1224136 w 1371600"/>
              <a:gd name="connsiteY14" fmla="*/ 36005 h 947544"/>
              <a:gd name="connsiteX15" fmla="*/ 1224136 w 1371600"/>
              <a:gd name="connsiteY15" fmla="*/ 216024 h 947544"/>
              <a:gd name="connsiteX16" fmla="*/ 1371600 w 1371600"/>
              <a:gd name="connsiteY16" fmla="*/ 216024 h 947544"/>
              <a:gd name="connsiteX17" fmla="*/ 1371600 w 1371600"/>
              <a:gd name="connsiteY17" fmla="*/ 947544 h 947544"/>
              <a:gd name="connsiteX18" fmla="*/ 0 w 1371600"/>
              <a:gd name="connsiteY18" fmla="*/ 947544 h 947544"/>
              <a:gd name="connsiteX19" fmla="*/ 0 w 1371600"/>
              <a:gd name="connsiteY19" fmla="*/ 216024 h 947544"/>
              <a:gd name="connsiteX20" fmla="*/ 144016 w 1371600"/>
              <a:gd name="connsiteY20" fmla="*/ 216024 h 947544"/>
              <a:gd name="connsiteX21" fmla="*/ 144016 w 1371600"/>
              <a:gd name="connsiteY21" fmla="*/ 36005 h 947544"/>
              <a:gd name="connsiteX22" fmla="*/ 180021 w 1371600"/>
              <a:gd name="connsiteY22" fmla="*/ 0 h 94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600" h="947544">
                <a:moveTo>
                  <a:pt x="180021" y="0"/>
                </a:moveTo>
                <a:lnTo>
                  <a:pt x="396043" y="0"/>
                </a:lnTo>
                <a:cubicBezTo>
                  <a:pt x="415928" y="0"/>
                  <a:pt x="432048" y="16120"/>
                  <a:pt x="432048" y="36005"/>
                </a:cubicBezTo>
                <a:lnTo>
                  <a:pt x="432048" y="216024"/>
                </a:lnTo>
                <a:lnTo>
                  <a:pt x="541175" y="216024"/>
                </a:lnTo>
                <a:lnTo>
                  <a:pt x="541175" y="36005"/>
                </a:lnTo>
                <a:cubicBezTo>
                  <a:pt x="541175" y="16120"/>
                  <a:pt x="557295" y="0"/>
                  <a:pt x="577180" y="0"/>
                </a:cubicBezTo>
                <a:lnTo>
                  <a:pt x="793202" y="0"/>
                </a:lnTo>
                <a:cubicBezTo>
                  <a:pt x="813087" y="0"/>
                  <a:pt x="829207" y="16120"/>
                  <a:pt x="829207" y="36005"/>
                </a:cubicBezTo>
                <a:lnTo>
                  <a:pt x="829207" y="216024"/>
                </a:lnTo>
                <a:lnTo>
                  <a:pt x="936104" y="216024"/>
                </a:lnTo>
                <a:lnTo>
                  <a:pt x="936104" y="36005"/>
                </a:lnTo>
                <a:cubicBezTo>
                  <a:pt x="936104" y="16120"/>
                  <a:pt x="952224" y="0"/>
                  <a:pt x="972109" y="0"/>
                </a:cubicBezTo>
                <a:lnTo>
                  <a:pt x="1188131" y="0"/>
                </a:lnTo>
                <a:cubicBezTo>
                  <a:pt x="1208016" y="0"/>
                  <a:pt x="1224136" y="16120"/>
                  <a:pt x="1224136" y="36005"/>
                </a:cubicBezTo>
                <a:lnTo>
                  <a:pt x="1224136" y="216024"/>
                </a:lnTo>
                <a:lnTo>
                  <a:pt x="1371600" y="216024"/>
                </a:lnTo>
                <a:lnTo>
                  <a:pt x="1371600" y="947544"/>
                </a:lnTo>
                <a:lnTo>
                  <a:pt x="0" y="947544"/>
                </a:lnTo>
                <a:lnTo>
                  <a:pt x="0" y="216024"/>
                </a:lnTo>
                <a:lnTo>
                  <a:pt x="144016" y="216024"/>
                </a:lnTo>
                <a:lnTo>
                  <a:pt x="144016" y="36005"/>
                </a:lnTo>
                <a:cubicBezTo>
                  <a:pt x="144016" y="16120"/>
                  <a:pt x="160136" y="0"/>
                  <a:pt x="180021" y="0"/>
                </a:cubicBezTo>
                <a:close/>
              </a:path>
            </a:pathLst>
          </a:custGeom>
          <a:solidFill>
            <a:srgbClr val="FFD70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descr="Variety of colored rectangluar blocks that interlock into towers representing different food groups " title="Building Bricks"/>
          <p:cNvSpPr/>
          <p:nvPr/>
        </p:nvSpPr>
        <p:spPr>
          <a:xfrm>
            <a:off x="3698572" y="2137523"/>
            <a:ext cx="1371600" cy="947544"/>
          </a:xfrm>
          <a:custGeom>
            <a:avLst/>
            <a:gdLst>
              <a:gd name="connsiteX0" fmla="*/ 180021 w 1371600"/>
              <a:gd name="connsiteY0" fmla="*/ 0 h 947544"/>
              <a:gd name="connsiteX1" fmla="*/ 396043 w 1371600"/>
              <a:gd name="connsiteY1" fmla="*/ 0 h 947544"/>
              <a:gd name="connsiteX2" fmla="*/ 432048 w 1371600"/>
              <a:gd name="connsiteY2" fmla="*/ 36005 h 947544"/>
              <a:gd name="connsiteX3" fmla="*/ 432048 w 1371600"/>
              <a:gd name="connsiteY3" fmla="*/ 216024 h 947544"/>
              <a:gd name="connsiteX4" fmla="*/ 541175 w 1371600"/>
              <a:gd name="connsiteY4" fmla="*/ 216024 h 947544"/>
              <a:gd name="connsiteX5" fmla="*/ 541175 w 1371600"/>
              <a:gd name="connsiteY5" fmla="*/ 36005 h 947544"/>
              <a:gd name="connsiteX6" fmla="*/ 577180 w 1371600"/>
              <a:gd name="connsiteY6" fmla="*/ 0 h 947544"/>
              <a:gd name="connsiteX7" fmla="*/ 793202 w 1371600"/>
              <a:gd name="connsiteY7" fmla="*/ 0 h 947544"/>
              <a:gd name="connsiteX8" fmla="*/ 829207 w 1371600"/>
              <a:gd name="connsiteY8" fmla="*/ 36005 h 947544"/>
              <a:gd name="connsiteX9" fmla="*/ 829207 w 1371600"/>
              <a:gd name="connsiteY9" fmla="*/ 216024 h 947544"/>
              <a:gd name="connsiteX10" fmla="*/ 936104 w 1371600"/>
              <a:gd name="connsiteY10" fmla="*/ 216024 h 947544"/>
              <a:gd name="connsiteX11" fmla="*/ 936104 w 1371600"/>
              <a:gd name="connsiteY11" fmla="*/ 36005 h 947544"/>
              <a:gd name="connsiteX12" fmla="*/ 972109 w 1371600"/>
              <a:gd name="connsiteY12" fmla="*/ 0 h 947544"/>
              <a:gd name="connsiteX13" fmla="*/ 1188131 w 1371600"/>
              <a:gd name="connsiteY13" fmla="*/ 0 h 947544"/>
              <a:gd name="connsiteX14" fmla="*/ 1224136 w 1371600"/>
              <a:gd name="connsiteY14" fmla="*/ 36005 h 947544"/>
              <a:gd name="connsiteX15" fmla="*/ 1224136 w 1371600"/>
              <a:gd name="connsiteY15" fmla="*/ 216024 h 947544"/>
              <a:gd name="connsiteX16" fmla="*/ 1371600 w 1371600"/>
              <a:gd name="connsiteY16" fmla="*/ 216024 h 947544"/>
              <a:gd name="connsiteX17" fmla="*/ 1371600 w 1371600"/>
              <a:gd name="connsiteY17" fmla="*/ 947544 h 947544"/>
              <a:gd name="connsiteX18" fmla="*/ 0 w 1371600"/>
              <a:gd name="connsiteY18" fmla="*/ 947544 h 947544"/>
              <a:gd name="connsiteX19" fmla="*/ 0 w 1371600"/>
              <a:gd name="connsiteY19" fmla="*/ 216024 h 947544"/>
              <a:gd name="connsiteX20" fmla="*/ 144016 w 1371600"/>
              <a:gd name="connsiteY20" fmla="*/ 216024 h 947544"/>
              <a:gd name="connsiteX21" fmla="*/ 144016 w 1371600"/>
              <a:gd name="connsiteY21" fmla="*/ 36005 h 947544"/>
              <a:gd name="connsiteX22" fmla="*/ 180021 w 1371600"/>
              <a:gd name="connsiteY22" fmla="*/ 0 h 94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600" h="947544">
                <a:moveTo>
                  <a:pt x="180021" y="0"/>
                </a:moveTo>
                <a:lnTo>
                  <a:pt x="396043" y="0"/>
                </a:lnTo>
                <a:cubicBezTo>
                  <a:pt x="415928" y="0"/>
                  <a:pt x="432048" y="16120"/>
                  <a:pt x="432048" y="36005"/>
                </a:cubicBezTo>
                <a:lnTo>
                  <a:pt x="432048" y="216024"/>
                </a:lnTo>
                <a:lnTo>
                  <a:pt x="541175" y="216024"/>
                </a:lnTo>
                <a:lnTo>
                  <a:pt x="541175" y="36005"/>
                </a:lnTo>
                <a:cubicBezTo>
                  <a:pt x="541175" y="16120"/>
                  <a:pt x="557295" y="0"/>
                  <a:pt x="577180" y="0"/>
                </a:cubicBezTo>
                <a:lnTo>
                  <a:pt x="793202" y="0"/>
                </a:lnTo>
                <a:cubicBezTo>
                  <a:pt x="813087" y="0"/>
                  <a:pt x="829207" y="16120"/>
                  <a:pt x="829207" y="36005"/>
                </a:cubicBezTo>
                <a:lnTo>
                  <a:pt x="829207" y="216024"/>
                </a:lnTo>
                <a:lnTo>
                  <a:pt x="936104" y="216024"/>
                </a:lnTo>
                <a:lnTo>
                  <a:pt x="936104" y="36005"/>
                </a:lnTo>
                <a:cubicBezTo>
                  <a:pt x="936104" y="16120"/>
                  <a:pt x="952224" y="0"/>
                  <a:pt x="972109" y="0"/>
                </a:cubicBezTo>
                <a:lnTo>
                  <a:pt x="1188131" y="0"/>
                </a:lnTo>
                <a:cubicBezTo>
                  <a:pt x="1208016" y="0"/>
                  <a:pt x="1224136" y="16120"/>
                  <a:pt x="1224136" y="36005"/>
                </a:cubicBezTo>
                <a:lnTo>
                  <a:pt x="1224136" y="216024"/>
                </a:lnTo>
                <a:lnTo>
                  <a:pt x="1371600" y="216024"/>
                </a:lnTo>
                <a:lnTo>
                  <a:pt x="1371600" y="947544"/>
                </a:lnTo>
                <a:lnTo>
                  <a:pt x="0" y="947544"/>
                </a:lnTo>
                <a:lnTo>
                  <a:pt x="0" y="216024"/>
                </a:lnTo>
                <a:lnTo>
                  <a:pt x="144016" y="216024"/>
                </a:lnTo>
                <a:lnTo>
                  <a:pt x="144016" y="36005"/>
                </a:lnTo>
                <a:cubicBezTo>
                  <a:pt x="144016" y="16120"/>
                  <a:pt x="160136" y="0"/>
                  <a:pt x="180021" y="0"/>
                </a:cubicBezTo>
                <a:close/>
              </a:path>
            </a:pathLst>
          </a:custGeom>
          <a:solidFill>
            <a:srgbClr val="FFD70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t>GRAINS</a:t>
            </a:r>
            <a:endParaRPr lang="en-US" sz="2600" b="1" dirty="0"/>
          </a:p>
        </p:txBody>
      </p:sp>
      <p:sp>
        <p:nvSpPr>
          <p:cNvPr id="28" name="Freeform 27" descr="Variety of colored rectangluar blocks that interlock into towers representing different food groups " title="Building Bricks"/>
          <p:cNvSpPr/>
          <p:nvPr/>
        </p:nvSpPr>
        <p:spPr>
          <a:xfrm>
            <a:off x="401466" y="2852259"/>
            <a:ext cx="1371600" cy="947544"/>
          </a:xfrm>
          <a:custGeom>
            <a:avLst/>
            <a:gdLst>
              <a:gd name="connsiteX0" fmla="*/ 180021 w 1371600"/>
              <a:gd name="connsiteY0" fmla="*/ 0 h 947544"/>
              <a:gd name="connsiteX1" fmla="*/ 396043 w 1371600"/>
              <a:gd name="connsiteY1" fmla="*/ 0 h 947544"/>
              <a:gd name="connsiteX2" fmla="*/ 432048 w 1371600"/>
              <a:gd name="connsiteY2" fmla="*/ 36005 h 947544"/>
              <a:gd name="connsiteX3" fmla="*/ 432048 w 1371600"/>
              <a:gd name="connsiteY3" fmla="*/ 216024 h 947544"/>
              <a:gd name="connsiteX4" fmla="*/ 541175 w 1371600"/>
              <a:gd name="connsiteY4" fmla="*/ 216024 h 947544"/>
              <a:gd name="connsiteX5" fmla="*/ 541175 w 1371600"/>
              <a:gd name="connsiteY5" fmla="*/ 36005 h 947544"/>
              <a:gd name="connsiteX6" fmla="*/ 577180 w 1371600"/>
              <a:gd name="connsiteY6" fmla="*/ 0 h 947544"/>
              <a:gd name="connsiteX7" fmla="*/ 793202 w 1371600"/>
              <a:gd name="connsiteY7" fmla="*/ 0 h 947544"/>
              <a:gd name="connsiteX8" fmla="*/ 829207 w 1371600"/>
              <a:gd name="connsiteY8" fmla="*/ 36005 h 947544"/>
              <a:gd name="connsiteX9" fmla="*/ 829207 w 1371600"/>
              <a:gd name="connsiteY9" fmla="*/ 216024 h 947544"/>
              <a:gd name="connsiteX10" fmla="*/ 936104 w 1371600"/>
              <a:gd name="connsiteY10" fmla="*/ 216024 h 947544"/>
              <a:gd name="connsiteX11" fmla="*/ 936104 w 1371600"/>
              <a:gd name="connsiteY11" fmla="*/ 36005 h 947544"/>
              <a:gd name="connsiteX12" fmla="*/ 972109 w 1371600"/>
              <a:gd name="connsiteY12" fmla="*/ 0 h 947544"/>
              <a:gd name="connsiteX13" fmla="*/ 1188131 w 1371600"/>
              <a:gd name="connsiteY13" fmla="*/ 0 h 947544"/>
              <a:gd name="connsiteX14" fmla="*/ 1224136 w 1371600"/>
              <a:gd name="connsiteY14" fmla="*/ 36005 h 947544"/>
              <a:gd name="connsiteX15" fmla="*/ 1224136 w 1371600"/>
              <a:gd name="connsiteY15" fmla="*/ 216024 h 947544"/>
              <a:gd name="connsiteX16" fmla="*/ 1371600 w 1371600"/>
              <a:gd name="connsiteY16" fmla="*/ 216024 h 947544"/>
              <a:gd name="connsiteX17" fmla="*/ 1371600 w 1371600"/>
              <a:gd name="connsiteY17" fmla="*/ 947544 h 947544"/>
              <a:gd name="connsiteX18" fmla="*/ 0 w 1371600"/>
              <a:gd name="connsiteY18" fmla="*/ 947544 h 947544"/>
              <a:gd name="connsiteX19" fmla="*/ 0 w 1371600"/>
              <a:gd name="connsiteY19" fmla="*/ 216024 h 947544"/>
              <a:gd name="connsiteX20" fmla="*/ 144016 w 1371600"/>
              <a:gd name="connsiteY20" fmla="*/ 216024 h 947544"/>
              <a:gd name="connsiteX21" fmla="*/ 144016 w 1371600"/>
              <a:gd name="connsiteY21" fmla="*/ 36005 h 947544"/>
              <a:gd name="connsiteX22" fmla="*/ 180021 w 1371600"/>
              <a:gd name="connsiteY22" fmla="*/ 0 h 94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600" h="947544">
                <a:moveTo>
                  <a:pt x="180021" y="0"/>
                </a:moveTo>
                <a:lnTo>
                  <a:pt x="396043" y="0"/>
                </a:lnTo>
                <a:cubicBezTo>
                  <a:pt x="415928" y="0"/>
                  <a:pt x="432048" y="16120"/>
                  <a:pt x="432048" y="36005"/>
                </a:cubicBezTo>
                <a:lnTo>
                  <a:pt x="432048" y="216024"/>
                </a:lnTo>
                <a:lnTo>
                  <a:pt x="541175" y="216024"/>
                </a:lnTo>
                <a:lnTo>
                  <a:pt x="541175" y="36005"/>
                </a:lnTo>
                <a:cubicBezTo>
                  <a:pt x="541175" y="16120"/>
                  <a:pt x="557295" y="0"/>
                  <a:pt x="577180" y="0"/>
                </a:cubicBezTo>
                <a:lnTo>
                  <a:pt x="793202" y="0"/>
                </a:lnTo>
                <a:cubicBezTo>
                  <a:pt x="813087" y="0"/>
                  <a:pt x="829207" y="16120"/>
                  <a:pt x="829207" y="36005"/>
                </a:cubicBezTo>
                <a:lnTo>
                  <a:pt x="829207" y="216024"/>
                </a:lnTo>
                <a:lnTo>
                  <a:pt x="936104" y="216024"/>
                </a:lnTo>
                <a:lnTo>
                  <a:pt x="936104" y="36005"/>
                </a:lnTo>
                <a:cubicBezTo>
                  <a:pt x="936104" y="16120"/>
                  <a:pt x="952224" y="0"/>
                  <a:pt x="972109" y="0"/>
                </a:cubicBezTo>
                <a:lnTo>
                  <a:pt x="1188131" y="0"/>
                </a:lnTo>
                <a:cubicBezTo>
                  <a:pt x="1208016" y="0"/>
                  <a:pt x="1224136" y="16120"/>
                  <a:pt x="1224136" y="36005"/>
                </a:cubicBezTo>
                <a:lnTo>
                  <a:pt x="1224136" y="216024"/>
                </a:lnTo>
                <a:lnTo>
                  <a:pt x="1371600" y="216024"/>
                </a:lnTo>
                <a:lnTo>
                  <a:pt x="1371600" y="947544"/>
                </a:lnTo>
                <a:lnTo>
                  <a:pt x="0" y="947544"/>
                </a:lnTo>
                <a:lnTo>
                  <a:pt x="0" y="216024"/>
                </a:lnTo>
                <a:lnTo>
                  <a:pt x="144016" y="216024"/>
                </a:lnTo>
                <a:lnTo>
                  <a:pt x="144016" y="36005"/>
                </a:lnTo>
                <a:cubicBezTo>
                  <a:pt x="144016" y="16120"/>
                  <a:pt x="160136" y="0"/>
                  <a:pt x="180021" y="0"/>
                </a:cubicBezTo>
                <a:close/>
              </a:path>
            </a:pathLst>
          </a:custGeom>
          <a:solidFill>
            <a:srgbClr val="1290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dirty="0"/>
          </a:p>
        </p:txBody>
      </p:sp>
      <p:sp>
        <p:nvSpPr>
          <p:cNvPr id="29" name="Freeform 28" descr="Variety of colored rectangluar blocks that interlock into towers representing different food groups " title="Building Bricks"/>
          <p:cNvSpPr/>
          <p:nvPr/>
        </p:nvSpPr>
        <p:spPr>
          <a:xfrm>
            <a:off x="404614" y="2132856"/>
            <a:ext cx="1371600" cy="947544"/>
          </a:xfrm>
          <a:custGeom>
            <a:avLst/>
            <a:gdLst>
              <a:gd name="connsiteX0" fmla="*/ 180021 w 1371600"/>
              <a:gd name="connsiteY0" fmla="*/ 0 h 947544"/>
              <a:gd name="connsiteX1" fmla="*/ 396043 w 1371600"/>
              <a:gd name="connsiteY1" fmla="*/ 0 h 947544"/>
              <a:gd name="connsiteX2" fmla="*/ 432048 w 1371600"/>
              <a:gd name="connsiteY2" fmla="*/ 36005 h 947544"/>
              <a:gd name="connsiteX3" fmla="*/ 432048 w 1371600"/>
              <a:gd name="connsiteY3" fmla="*/ 216024 h 947544"/>
              <a:gd name="connsiteX4" fmla="*/ 541175 w 1371600"/>
              <a:gd name="connsiteY4" fmla="*/ 216024 h 947544"/>
              <a:gd name="connsiteX5" fmla="*/ 541175 w 1371600"/>
              <a:gd name="connsiteY5" fmla="*/ 36005 h 947544"/>
              <a:gd name="connsiteX6" fmla="*/ 577180 w 1371600"/>
              <a:gd name="connsiteY6" fmla="*/ 0 h 947544"/>
              <a:gd name="connsiteX7" fmla="*/ 793202 w 1371600"/>
              <a:gd name="connsiteY7" fmla="*/ 0 h 947544"/>
              <a:gd name="connsiteX8" fmla="*/ 829207 w 1371600"/>
              <a:gd name="connsiteY8" fmla="*/ 36005 h 947544"/>
              <a:gd name="connsiteX9" fmla="*/ 829207 w 1371600"/>
              <a:gd name="connsiteY9" fmla="*/ 216024 h 947544"/>
              <a:gd name="connsiteX10" fmla="*/ 936104 w 1371600"/>
              <a:gd name="connsiteY10" fmla="*/ 216024 h 947544"/>
              <a:gd name="connsiteX11" fmla="*/ 936104 w 1371600"/>
              <a:gd name="connsiteY11" fmla="*/ 36005 h 947544"/>
              <a:gd name="connsiteX12" fmla="*/ 972109 w 1371600"/>
              <a:gd name="connsiteY12" fmla="*/ 0 h 947544"/>
              <a:gd name="connsiteX13" fmla="*/ 1188131 w 1371600"/>
              <a:gd name="connsiteY13" fmla="*/ 0 h 947544"/>
              <a:gd name="connsiteX14" fmla="*/ 1224136 w 1371600"/>
              <a:gd name="connsiteY14" fmla="*/ 36005 h 947544"/>
              <a:gd name="connsiteX15" fmla="*/ 1224136 w 1371600"/>
              <a:gd name="connsiteY15" fmla="*/ 216024 h 947544"/>
              <a:gd name="connsiteX16" fmla="*/ 1371600 w 1371600"/>
              <a:gd name="connsiteY16" fmla="*/ 216024 h 947544"/>
              <a:gd name="connsiteX17" fmla="*/ 1371600 w 1371600"/>
              <a:gd name="connsiteY17" fmla="*/ 947544 h 947544"/>
              <a:gd name="connsiteX18" fmla="*/ 0 w 1371600"/>
              <a:gd name="connsiteY18" fmla="*/ 947544 h 947544"/>
              <a:gd name="connsiteX19" fmla="*/ 0 w 1371600"/>
              <a:gd name="connsiteY19" fmla="*/ 216024 h 947544"/>
              <a:gd name="connsiteX20" fmla="*/ 144016 w 1371600"/>
              <a:gd name="connsiteY20" fmla="*/ 216024 h 947544"/>
              <a:gd name="connsiteX21" fmla="*/ 144016 w 1371600"/>
              <a:gd name="connsiteY21" fmla="*/ 36005 h 947544"/>
              <a:gd name="connsiteX22" fmla="*/ 180021 w 1371600"/>
              <a:gd name="connsiteY22" fmla="*/ 0 h 94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600" h="947544">
                <a:moveTo>
                  <a:pt x="180021" y="0"/>
                </a:moveTo>
                <a:lnTo>
                  <a:pt x="396043" y="0"/>
                </a:lnTo>
                <a:cubicBezTo>
                  <a:pt x="415928" y="0"/>
                  <a:pt x="432048" y="16120"/>
                  <a:pt x="432048" y="36005"/>
                </a:cubicBezTo>
                <a:lnTo>
                  <a:pt x="432048" y="216024"/>
                </a:lnTo>
                <a:lnTo>
                  <a:pt x="541175" y="216024"/>
                </a:lnTo>
                <a:lnTo>
                  <a:pt x="541175" y="36005"/>
                </a:lnTo>
                <a:cubicBezTo>
                  <a:pt x="541175" y="16120"/>
                  <a:pt x="557295" y="0"/>
                  <a:pt x="577180" y="0"/>
                </a:cubicBezTo>
                <a:lnTo>
                  <a:pt x="793202" y="0"/>
                </a:lnTo>
                <a:cubicBezTo>
                  <a:pt x="813087" y="0"/>
                  <a:pt x="829207" y="16120"/>
                  <a:pt x="829207" y="36005"/>
                </a:cubicBezTo>
                <a:lnTo>
                  <a:pt x="829207" y="216024"/>
                </a:lnTo>
                <a:lnTo>
                  <a:pt x="936104" y="216024"/>
                </a:lnTo>
                <a:lnTo>
                  <a:pt x="936104" y="36005"/>
                </a:lnTo>
                <a:cubicBezTo>
                  <a:pt x="936104" y="16120"/>
                  <a:pt x="952224" y="0"/>
                  <a:pt x="972109" y="0"/>
                </a:cubicBezTo>
                <a:lnTo>
                  <a:pt x="1188131" y="0"/>
                </a:lnTo>
                <a:cubicBezTo>
                  <a:pt x="1208016" y="0"/>
                  <a:pt x="1224136" y="16120"/>
                  <a:pt x="1224136" y="36005"/>
                </a:cubicBezTo>
                <a:lnTo>
                  <a:pt x="1224136" y="216024"/>
                </a:lnTo>
                <a:lnTo>
                  <a:pt x="1371600" y="216024"/>
                </a:lnTo>
                <a:lnTo>
                  <a:pt x="1371600" y="947544"/>
                </a:lnTo>
                <a:lnTo>
                  <a:pt x="0" y="947544"/>
                </a:lnTo>
                <a:lnTo>
                  <a:pt x="0" y="216024"/>
                </a:lnTo>
                <a:lnTo>
                  <a:pt x="144016" y="216024"/>
                </a:lnTo>
                <a:lnTo>
                  <a:pt x="144016" y="36005"/>
                </a:lnTo>
                <a:cubicBezTo>
                  <a:pt x="144016" y="16120"/>
                  <a:pt x="160136" y="0"/>
                  <a:pt x="180021" y="0"/>
                </a:cubicBezTo>
                <a:close/>
              </a:path>
            </a:pathLst>
          </a:custGeom>
          <a:solidFill>
            <a:srgbClr val="1290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t>VEGGIES</a:t>
            </a:r>
            <a:endParaRPr lang="en-US" sz="2600" b="1" dirty="0"/>
          </a:p>
        </p:txBody>
      </p:sp>
      <p:sp>
        <p:nvSpPr>
          <p:cNvPr id="32" name="Freeform 31" descr="Variety of colored rectangluar blocks that interlock into towers representing different food groups " title="Building Bricks"/>
          <p:cNvSpPr/>
          <p:nvPr/>
        </p:nvSpPr>
        <p:spPr>
          <a:xfrm>
            <a:off x="2041779" y="5012499"/>
            <a:ext cx="1371600" cy="947544"/>
          </a:xfrm>
          <a:custGeom>
            <a:avLst/>
            <a:gdLst>
              <a:gd name="connsiteX0" fmla="*/ 180021 w 1371600"/>
              <a:gd name="connsiteY0" fmla="*/ 0 h 947544"/>
              <a:gd name="connsiteX1" fmla="*/ 396043 w 1371600"/>
              <a:gd name="connsiteY1" fmla="*/ 0 h 947544"/>
              <a:gd name="connsiteX2" fmla="*/ 432048 w 1371600"/>
              <a:gd name="connsiteY2" fmla="*/ 36005 h 947544"/>
              <a:gd name="connsiteX3" fmla="*/ 432048 w 1371600"/>
              <a:gd name="connsiteY3" fmla="*/ 216024 h 947544"/>
              <a:gd name="connsiteX4" fmla="*/ 541175 w 1371600"/>
              <a:gd name="connsiteY4" fmla="*/ 216024 h 947544"/>
              <a:gd name="connsiteX5" fmla="*/ 541175 w 1371600"/>
              <a:gd name="connsiteY5" fmla="*/ 36005 h 947544"/>
              <a:gd name="connsiteX6" fmla="*/ 577180 w 1371600"/>
              <a:gd name="connsiteY6" fmla="*/ 0 h 947544"/>
              <a:gd name="connsiteX7" fmla="*/ 793202 w 1371600"/>
              <a:gd name="connsiteY7" fmla="*/ 0 h 947544"/>
              <a:gd name="connsiteX8" fmla="*/ 829207 w 1371600"/>
              <a:gd name="connsiteY8" fmla="*/ 36005 h 947544"/>
              <a:gd name="connsiteX9" fmla="*/ 829207 w 1371600"/>
              <a:gd name="connsiteY9" fmla="*/ 216024 h 947544"/>
              <a:gd name="connsiteX10" fmla="*/ 936104 w 1371600"/>
              <a:gd name="connsiteY10" fmla="*/ 216024 h 947544"/>
              <a:gd name="connsiteX11" fmla="*/ 936104 w 1371600"/>
              <a:gd name="connsiteY11" fmla="*/ 36005 h 947544"/>
              <a:gd name="connsiteX12" fmla="*/ 972109 w 1371600"/>
              <a:gd name="connsiteY12" fmla="*/ 0 h 947544"/>
              <a:gd name="connsiteX13" fmla="*/ 1188131 w 1371600"/>
              <a:gd name="connsiteY13" fmla="*/ 0 h 947544"/>
              <a:gd name="connsiteX14" fmla="*/ 1224136 w 1371600"/>
              <a:gd name="connsiteY14" fmla="*/ 36005 h 947544"/>
              <a:gd name="connsiteX15" fmla="*/ 1224136 w 1371600"/>
              <a:gd name="connsiteY15" fmla="*/ 216024 h 947544"/>
              <a:gd name="connsiteX16" fmla="*/ 1371600 w 1371600"/>
              <a:gd name="connsiteY16" fmla="*/ 216024 h 947544"/>
              <a:gd name="connsiteX17" fmla="*/ 1371600 w 1371600"/>
              <a:gd name="connsiteY17" fmla="*/ 947544 h 947544"/>
              <a:gd name="connsiteX18" fmla="*/ 0 w 1371600"/>
              <a:gd name="connsiteY18" fmla="*/ 947544 h 947544"/>
              <a:gd name="connsiteX19" fmla="*/ 0 w 1371600"/>
              <a:gd name="connsiteY19" fmla="*/ 216024 h 947544"/>
              <a:gd name="connsiteX20" fmla="*/ 144016 w 1371600"/>
              <a:gd name="connsiteY20" fmla="*/ 216024 h 947544"/>
              <a:gd name="connsiteX21" fmla="*/ 144016 w 1371600"/>
              <a:gd name="connsiteY21" fmla="*/ 36005 h 947544"/>
              <a:gd name="connsiteX22" fmla="*/ 180021 w 1371600"/>
              <a:gd name="connsiteY22" fmla="*/ 0 h 94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600" h="947544">
                <a:moveTo>
                  <a:pt x="180021" y="0"/>
                </a:moveTo>
                <a:lnTo>
                  <a:pt x="396043" y="0"/>
                </a:lnTo>
                <a:cubicBezTo>
                  <a:pt x="415928" y="0"/>
                  <a:pt x="432048" y="16120"/>
                  <a:pt x="432048" y="36005"/>
                </a:cubicBezTo>
                <a:lnTo>
                  <a:pt x="432048" y="216024"/>
                </a:lnTo>
                <a:lnTo>
                  <a:pt x="541175" y="216024"/>
                </a:lnTo>
                <a:lnTo>
                  <a:pt x="541175" y="36005"/>
                </a:lnTo>
                <a:cubicBezTo>
                  <a:pt x="541175" y="16120"/>
                  <a:pt x="557295" y="0"/>
                  <a:pt x="577180" y="0"/>
                </a:cubicBezTo>
                <a:lnTo>
                  <a:pt x="793202" y="0"/>
                </a:lnTo>
                <a:cubicBezTo>
                  <a:pt x="813087" y="0"/>
                  <a:pt x="829207" y="16120"/>
                  <a:pt x="829207" y="36005"/>
                </a:cubicBezTo>
                <a:lnTo>
                  <a:pt x="829207" y="216024"/>
                </a:lnTo>
                <a:lnTo>
                  <a:pt x="936104" y="216024"/>
                </a:lnTo>
                <a:lnTo>
                  <a:pt x="936104" y="36005"/>
                </a:lnTo>
                <a:cubicBezTo>
                  <a:pt x="936104" y="16120"/>
                  <a:pt x="952224" y="0"/>
                  <a:pt x="972109" y="0"/>
                </a:cubicBezTo>
                <a:lnTo>
                  <a:pt x="1188131" y="0"/>
                </a:lnTo>
                <a:cubicBezTo>
                  <a:pt x="1208016" y="0"/>
                  <a:pt x="1224136" y="16120"/>
                  <a:pt x="1224136" y="36005"/>
                </a:cubicBezTo>
                <a:lnTo>
                  <a:pt x="1224136" y="216024"/>
                </a:lnTo>
                <a:lnTo>
                  <a:pt x="1371600" y="216024"/>
                </a:lnTo>
                <a:lnTo>
                  <a:pt x="1371600" y="947544"/>
                </a:lnTo>
                <a:lnTo>
                  <a:pt x="0" y="947544"/>
                </a:lnTo>
                <a:lnTo>
                  <a:pt x="0" y="216024"/>
                </a:lnTo>
                <a:lnTo>
                  <a:pt x="144016" y="216024"/>
                </a:lnTo>
                <a:lnTo>
                  <a:pt x="144016" y="36005"/>
                </a:lnTo>
                <a:cubicBezTo>
                  <a:pt x="144016" y="16120"/>
                  <a:pt x="160136" y="0"/>
                  <a:pt x="180021" y="0"/>
                </a:cubicBezTo>
                <a:close/>
              </a:path>
            </a:pathLst>
          </a:custGeom>
          <a:solidFill>
            <a:srgbClr val="F37B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descr="Variety of colored rectangluar blocks that interlock into towers representing different food groups " title="Building Bricks"/>
          <p:cNvSpPr/>
          <p:nvPr/>
        </p:nvSpPr>
        <p:spPr>
          <a:xfrm>
            <a:off x="2041170" y="4293096"/>
            <a:ext cx="1371600" cy="947544"/>
          </a:xfrm>
          <a:custGeom>
            <a:avLst/>
            <a:gdLst>
              <a:gd name="connsiteX0" fmla="*/ 180021 w 1371600"/>
              <a:gd name="connsiteY0" fmla="*/ 0 h 947544"/>
              <a:gd name="connsiteX1" fmla="*/ 396043 w 1371600"/>
              <a:gd name="connsiteY1" fmla="*/ 0 h 947544"/>
              <a:gd name="connsiteX2" fmla="*/ 432048 w 1371600"/>
              <a:gd name="connsiteY2" fmla="*/ 36005 h 947544"/>
              <a:gd name="connsiteX3" fmla="*/ 432048 w 1371600"/>
              <a:gd name="connsiteY3" fmla="*/ 216024 h 947544"/>
              <a:gd name="connsiteX4" fmla="*/ 541175 w 1371600"/>
              <a:gd name="connsiteY4" fmla="*/ 216024 h 947544"/>
              <a:gd name="connsiteX5" fmla="*/ 541175 w 1371600"/>
              <a:gd name="connsiteY5" fmla="*/ 36005 h 947544"/>
              <a:gd name="connsiteX6" fmla="*/ 577180 w 1371600"/>
              <a:gd name="connsiteY6" fmla="*/ 0 h 947544"/>
              <a:gd name="connsiteX7" fmla="*/ 793202 w 1371600"/>
              <a:gd name="connsiteY7" fmla="*/ 0 h 947544"/>
              <a:gd name="connsiteX8" fmla="*/ 829207 w 1371600"/>
              <a:gd name="connsiteY8" fmla="*/ 36005 h 947544"/>
              <a:gd name="connsiteX9" fmla="*/ 829207 w 1371600"/>
              <a:gd name="connsiteY9" fmla="*/ 216024 h 947544"/>
              <a:gd name="connsiteX10" fmla="*/ 936104 w 1371600"/>
              <a:gd name="connsiteY10" fmla="*/ 216024 h 947544"/>
              <a:gd name="connsiteX11" fmla="*/ 936104 w 1371600"/>
              <a:gd name="connsiteY11" fmla="*/ 36005 h 947544"/>
              <a:gd name="connsiteX12" fmla="*/ 972109 w 1371600"/>
              <a:gd name="connsiteY12" fmla="*/ 0 h 947544"/>
              <a:gd name="connsiteX13" fmla="*/ 1188131 w 1371600"/>
              <a:gd name="connsiteY13" fmla="*/ 0 h 947544"/>
              <a:gd name="connsiteX14" fmla="*/ 1224136 w 1371600"/>
              <a:gd name="connsiteY14" fmla="*/ 36005 h 947544"/>
              <a:gd name="connsiteX15" fmla="*/ 1224136 w 1371600"/>
              <a:gd name="connsiteY15" fmla="*/ 216024 h 947544"/>
              <a:gd name="connsiteX16" fmla="*/ 1371600 w 1371600"/>
              <a:gd name="connsiteY16" fmla="*/ 216024 h 947544"/>
              <a:gd name="connsiteX17" fmla="*/ 1371600 w 1371600"/>
              <a:gd name="connsiteY17" fmla="*/ 947544 h 947544"/>
              <a:gd name="connsiteX18" fmla="*/ 0 w 1371600"/>
              <a:gd name="connsiteY18" fmla="*/ 947544 h 947544"/>
              <a:gd name="connsiteX19" fmla="*/ 0 w 1371600"/>
              <a:gd name="connsiteY19" fmla="*/ 216024 h 947544"/>
              <a:gd name="connsiteX20" fmla="*/ 144016 w 1371600"/>
              <a:gd name="connsiteY20" fmla="*/ 216024 h 947544"/>
              <a:gd name="connsiteX21" fmla="*/ 144016 w 1371600"/>
              <a:gd name="connsiteY21" fmla="*/ 36005 h 947544"/>
              <a:gd name="connsiteX22" fmla="*/ 180021 w 1371600"/>
              <a:gd name="connsiteY22" fmla="*/ 0 h 94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600" h="947544">
                <a:moveTo>
                  <a:pt x="180021" y="0"/>
                </a:moveTo>
                <a:lnTo>
                  <a:pt x="396043" y="0"/>
                </a:lnTo>
                <a:cubicBezTo>
                  <a:pt x="415928" y="0"/>
                  <a:pt x="432048" y="16120"/>
                  <a:pt x="432048" y="36005"/>
                </a:cubicBezTo>
                <a:lnTo>
                  <a:pt x="432048" y="216024"/>
                </a:lnTo>
                <a:lnTo>
                  <a:pt x="541175" y="216024"/>
                </a:lnTo>
                <a:lnTo>
                  <a:pt x="541175" y="36005"/>
                </a:lnTo>
                <a:cubicBezTo>
                  <a:pt x="541175" y="16120"/>
                  <a:pt x="557295" y="0"/>
                  <a:pt x="577180" y="0"/>
                </a:cubicBezTo>
                <a:lnTo>
                  <a:pt x="793202" y="0"/>
                </a:lnTo>
                <a:cubicBezTo>
                  <a:pt x="813087" y="0"/>
                  <a:pt x="829207" y="16120"/>
                  <a:pt x="829207" y="36005"/>
                </a:cubicBezTo>
                <a:lnTo>
                  <a:pt x="829207" y="216024"/>
                </a:lnTo>
                <a:lnTo>
                  <a:pt x="936104" y="216024"/>
                </a:lnTo>
                <a:lnTo>
                  <a:pt x="936104" y="36005"/>
                </a:lnTo>
                <a:cubicBezTo>
                  <a:pt x="936104" y="16120"/>
                  <a:pt x="952224" y="0"/>
                  <a:pt x="972109" y="0"/>
                </a:cubicBezTo>
                <a:lnTo>
                  <a:pt x="1188131" y="0"/>
                </a:lnTo>
                <a:cubicBezTo>
                  <a:pt x="1208016" y="0"/>
                  <a:pt x="1224136" y="16120"/>
                  <a:pt x="1224136" y="36005"/>
                </a:cubicBezTo>
                <a:lnTo>
                  <a:pt x="1224136" y="216024"/>
                </a:lnTo>
                <a:lnTo>
                  <a:pt x="1371600" y="216024"/>
                </a:lnTo>
                <a:lnTo>
                  <a:pt x="1371600" y="947544"/>
                </a:lnTo>
                <a:lnTo>
                  <a:pt x="0" y="947544"/>
                </a:lnTo>
                <a:lnTo>
                  <a:pt x="0" y="216024"/>
                </a:lnTo>
                <a:lnTo>
                  <a:pt x="144016" y="216024"/>
                </a:lnTo>
                <a:lnTo>
                  <a:pt x="144016" y="36005"/>
                </a:lnTo>
                <a:cubicBezTo>
                  <a:pt x="144016" y="16120"/>
                  <a:pt x="160136" y="0"/>
                  <a:pt x="180021" y="0"/>
                </a:cubicBezTo>
                <a:close/>
              </a:path>
            </a:pathLst>
          </a:custGeom>
          <a:solidFill>
            <a:srgbClr val="F37B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33" descr="Variety of colored rectangluar blocks that interlock into towers representing different food groups " title="Building Bricks"/>
          <p:cNvSpPr/>
          <p:nvPr/>
        </p:nvSpPr>
        <p:spPr>
          <a:xfrm>
            <a:off x="2041170" y="3573693"/>
            <a:ext cx="1371600" cy="947544"/>
          </a:xfrm>
          <a:custGeom>
            <a:avLst/>
            <a:gdLst>
              <a:gd name="connsiteX0" fmla="*/ 180021 w 1371600"/>
              <a:gd name="connsiteY0" fmla="*/ 0 h 947544"/>
              <a:gd name="connsiteX1" fmla="*/ 396043 w 1371600"/>
              <a:gd name="connsiteY1" fmla="*/ 0 h 947544"/>
              <a:gd name="connsiteX2" fmla="*/ 432048 w 1371600"/>
              <a:gd name="connsiteY2" fmla="*/ 36005 h 947544"/>
              <a:gd name="connsiteX3" fmla="*/ 432048 w 1371600"/>
              <a:gd name="connsiteY3" fmla="*/ 216024 h 947544"/>
              <a:gd name="connsiteX4" fmla="*/ 541175 w 1371600"/>
              <a:gd name="connsiteY4" fmla="*/ 216024 h 947544"/>
              <a:gd name="connsiteX5" fmla="*/ 541175 w 1371600"/>
              <a:gd name="connsiteY5" fmla="*/ 36005 h 947544"/>
              <a:gd name="connsiteX6" fmla="*/ 577180 w 1371600"/>
              <a:gd name="connsiteY6" fmla="*/ 0 h 947544"/>
              <a:gd name="connsiteX7" fmla="*/ 793202 w 1371600"/>
              <a:gd name="connsiteY7" fmla="*/ 0 h 947544"/>
              <a:gd name="connsiteX8" fmla="*/ 829207 w 1371600"/>
              <a:gd name="connsiteY8" fmla="*/ 36005 h 947544"/>
              <a:gd name="connsiteX9" fmla="*/ 829207 w 1371600"/>
              <a:gd name="connsiteY9" fmla="*/ 216024 h 947544"/>
              <a:gd name="connsiteX10" fmla="*/ 936104 w 1371600"/>
              <a:gd name="connsiteY10" fmla="*/ 216024 h 947544"/>
              <a:gd name="connsiteX11" fmla="*/ 936104 w 1371600"/>
              <a:gd name="connsiteY11" fmla="*/ 36005 h 947544"/>
              <a:gd name="connsiteX12" fmla="*/ 972109 w 1371600"/>
              <a:gd name="connsiteY12" fmla="*/ 0 h 947544"/>
              <a:gd name="connsiteX13" fmla="*/ 1188131 w 1371600"/>
              <a:gd name="connsiteY13" fmla="*/ 0 h 947544"/>
              <a:gd name="connsiteX14" fmla="*/ 1224136 w 1371600"/>
              <a:gd name="connsiteY14" fmla="*/ 36005 h 947544"/>
              <a:gd name="connsiteX15" fmla="*/ 1224136 w 1371600"/>
              <a:gd name="connsiteY15" fmla="*/ 216024 h 947544"/>
              <a:gd name="connsiteX16" fmla="*/ 1371600 w 1371600"/>
              <a:gd name="connsiteY16" fmla="*/ 216024 h 947544"/>
              <a:gd name="connsiteX17" fmla="*/ 1371600 w 1371600"/>
              <a:gd name="connsiteY17" fmla="*/ 947544 h 947544"/>
              <a:gd name="connsiteX18" fmla="*/ 0 w 1371600"/>
              <a:gd name="connsiteY18" fmla="*/ 947544 h 947544"/>
              <a:gd name="connsiteX19" fmla="*/ 0 w 1371600"/>
              <a:gd name="connsiteY19" fmla="*/ 216024 h 947544"/>
              <a:gd name="connsiteX20" fmla="*/ 144016 w 1371600"/>
              <a:gd name="connsiteY20" fmla="*/ 216024 h 947544"/>
              <a:gd name="connsiteX21" fmla="*/ 144016 w 1371600"/>
              <a:gd name="connsiteY21" fmla="*/ 36005 h 947544"/>
              <a:gd name="connsiteX22" fmla="*/ 180021 w 1371600"/>
              <a:gd name="connsiteY22" fmla="*/ 0 h 94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600" h="947544">
                <a:moveTo>
                  <a:pt x="180021" y="0"/>
                </a:moveTo>
                <a:lnTo>
                  <a:pt x="396043" y="0"/>
                </a:lnTo>
                <a:cubicBezTo>
                  <a:pt x="415928" y="0"/>
                  <a:pt x="432048" y="16120"/>
                  <a:pt x="432048" y="36005"/>
                </a:cubicBezTo>
                <a:lnTo>
                  <a:pt x="432048" y="216024"/>
                </a:lnTo>
                <a:lnTo>
                  <a:pt x="541175" y="216024"/>
                </a:lnTo>
                <a:lnTo>
                  <a:pt x="541175" y="36005"/>
                </a:lnTo>
                <a:cubicBezTo>
                  <a:pt x="541175" y="16120"/>
                  <a:pt x="557295" y="0"/>
                  <a:pt x="577180" y="0"/>
                </a:cubicBezTo>
                <a:lnTo>
                  <a:pt x="793202" y="0"/>
                </a:lnTo>
                <a:cubicBezTo>
                  <a:pt x="813087" y="0"/>
                  <a:pt x="829207" y="16120"/>
                  <a:pt x="829207" y="36005"/>
                </a:cubicBezTo>
                <a:lnTo>
                  <a:pt x="829207" y="216024"/>
                </a:lnTo>
                <a:lnTo>
                  <a:pt x="936104" y="216024"/>
                </a:lnTo>
                <a:lnTo>
                  <a:pt x="936104" y="36005"/>
                </a:lnTo>
                <a:cubicBezTo>
                  <a:pt x="936104" y="16120"/>
                  <a:pt x="952224" y="0"/>
                  <a:pt x="972109" y="0"/>
                </a:cubicBezTo>
                <a:lnTo>
                  <a:pt x="1188131" y="0"/>
                </a:lnTo>
                <a:cubicBezTo>
                  <a:pt x="1208016" y="0"/>
                  <a:pt x="1224136" y="16120"/>
                  <a:pt x="1224136" y="36005"/>
                </a:cubicBezTo>
                <a:lnTo>
                  <a:pt x="1224136" y="216024"/>
                </a:lnTo>
                <a:lnTo>
                  <a:pt x="1371600" y="216024"/>
                </a:lnTo>
                <a:lnTo>
                  <a:pt x="1371600" y="947544"/>
                </a:lnTo>
                <a:lnTo>
                  <a:pt x="0" y="947544"/>
                </a:lnTo>
                <a:lnTo>
                  <a:pt x="0" y="216024"/>
                </a:lnTo>
                <a:lnTo>
                  <a:pt x="144016" y="216024"/>
                </a:lnTo>
                <a:lnTo>
                  <a:pt x="144016" y="36005"/>
                </a:lnTo>
                <a:cubicBezTo>
                  <a:pt x="144016" y="16120"/>
                  <a:pt x="160136" y="0"/>
                  <a:pt x="180021" y="0"/>
                </a:cubicBezTo>
                <a:close/>
              </a:path>
            </a:pathLst>
          </a:custGeom>
          <a:solidFill>
            <a:srgbClr val="F37B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t>FRUITS</a:t>
            </a:r>
            <a:endParaRPr lang="en-US" sz="2500" b="1" dirty="0"/>
          </a:p>
        </p:txBody>
      </p:sp>
      <p:sp>
        <p:nvSpPr>
          <p:cNvPr id="35" name="TextBox 34"/>
          <p:cNvSpPr txBox="1"/>
          <p:nvPr/>
        </p:nvSpPr>
        <p:spPr>
          <a:xfrm>
            <a:off x="127338" y="5960043"/>
            <a:ext cx="8514067" cy="553998"/>
          </a:xfrm>
          <a:prstGeom prst="rect">
            <a:avLst/>
          </a:prstGeom>
          <a:noFill/>
        </p:spPr>
        <p:txBody>
          <a:bodyPr wrap="square" rtlCol="0">
            <a:spAutoFit/>
          </a:bodyPr>
          <a:lstStyle/>
          <a:p>
            <a:pPr algn="ctr"/>
            <a:r>
              <a:rPr lang="en-US" sz="3000" dirty="0" smtClean="0"/>
              <a:t>Aim for all 5 food groups in a meal &amp; 2-3 for a snack</a:t>
            </a:r>
            <a:endParaRPr lang="en-US" sz="3000" dirty="0"/>
          </a:p>
        </p:txBody>
      </p:sp>
    </p:spTree>
    <p:extLst>
      <p:ext uri="{BB962C8B-B14F-4D97-AF65-F5344CB8AC3E}">
        <p14:creationId xmlns:p14="http://schemas.microsoft.com/office/powerpoint/2010/main" val="196572490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29" y="2193528"/>
            <a:ext cx="7858144" cy="2387600"/>
          </a:xfrm>
        </p:spPr>
        <p:txBody>
          <a:bodyPr/>
          <a:lstStyle/>
          <a:p>
            <a:r>
              <a:rPr lang="en-US" dirty="0" smtClean="0"/>
              <a:t>QUESTIONS?</a:t>
            </a:r>
            <a:endParaRPr lang="en-US" dirty="0"/>
          </a:p>
        </p:txBody>
      </p:sp>
      <p:sp>
        <p:nvSpPr>
          <p:cNvPr id="3" name="Subtitle 2"/>
          <p:cNvSpPr>
            <a:spLocks noGrp="1"/>
          </p:cNvSpPr>
          <p:nvPr>
            <p:ph type="subTitle" idx="1"/>
          </p:nvPr>
        </p:nvSpPr>
        <p:spPr>
          <a:xfrm>
            <a:off x="643921" y="4435236"/>
            <a:ext cx="7856159" cy="1730068"/>
          </a:xfrm>
        </p:spPr>
        <p:txBody>
          <a:bodyPr/>
          <a:lstStyle/>
          <a:p>
            <a:r>
              <a:rPr lang="en-US" dirty="0" smtClean="0"/>
              <a:t>Contact us at CommonHealth.Virginia.gov or at DHRM’s Office of Employee Programs</a:t>
            </a:r>
            <a:endParaRPr lang="en-US" dirty="0"/>
          </a:p>
        </p:txBody>
      </p:sp>
      <p:pic>
        <p:nvPicPr>
          <p:cNvPr id="4" name="Picture 3" descr="Triangle with apple" title="CommonHealth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404664"/>
            <a:ext cx="4567451" cy="3051615"/>
          </a:xfrm>
          <a:prstGeom prst="rect">
            <a:avLst/>
          </a:prstGeom>
        </p:spPr>
      </p:pic>
    </p:spTree>
    <p:extLst>
      <p:ext uri="{BB962C8B-B14F-4D97-AF65-F5344CB8AC3E}">
        <p14:creationId xmlns:p14="http://schemas.microsoft.com/office/powerpoint/2010/main" val="3562662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85567" y="15205"/>
            <a:ext cx="7229783" cy="1325563"/>
          </a:xfrm>
        </p:spPr>
        <p:txBody>
          <a:bodyPr/>
          <a:lstStyle/>
          <a:p>
            <a:pPr algn="ctr"/>
            <a:r>
              <a:rPr lang="en-US" dirty="0" smtClean="0">
                <a:latin typeface="Berlin Sans FB" panose="020E0602020502020306" pitchFamily="34" charset="0"/>
              </a:rPr>
              <a:t>Moderate the </a:t>
            </a:r>
            <a:r>
              <a:rPr lang="en-US" b="1" dirty="0" smtClean="0">
                <a:latin typeface="Berlin Sans FB" panose="020E0602020502020306" pitchFamily="34" charset="0"/>
              </a:rPr>
              <a:t>AMOUNT</a:t>
            </a:r>
            <a:endParaRPr lang="en-US" b="1" dirty="0">
              <a:latin typeface="Berlin Sans FB" panose="020E0602020502020306" pitchFamily="34" charset="0"/>
            </a:endParaRPr>
          </a:p>
        </p:txBody>
      </p:sp>
      <p:sp>
        <p:nvSpPr>
          <p:cNvPr id="8" name="Slide Number Placeholder 7"/>
          <p:cNvSpPr>
            <a:spLocks noGrp="1"/>
          </p:cNvSpPr>
          <p:nvPr>
            <p:ph type="sldNum" sz="quarter" idx="12"/>
          </p:nvPr>
        </p:nvSpPr>
        <p:spPr/>
        <p:txBody>
          <a:bodyPr vert="horz" lIns="91440" tIns="45720" rIns="91440" bIns="45720" rtlCol="0" anchor="ctr"/>
          <a:lstStyle/>
          <a:p>
            <a:fld id="{FA3EE389-E41A-49AC-9975-3D3899FF737D}" type="slidenum">
              <a:rPr lang="en-US"/>
              <a:pPr/>
              <a:t>4</a:t>
            </a:fld>
            <a:endParaRPr lang="en-US" dirty="0"/>
          </a:p>
        </p:txBody>
      </p:sp>
      <p:pic>
        <p:nvPicPr>
          <p:cNvPr id="3" name="Picture 2" descr="Submarine Sandwich Junior" title="Lego Sandwich"/>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930" y="2873904"/>
            <a:ext cx="2600870" cy="1595065"/>
          </a:xfrm>
          <a:prstGeom prst="rect">
            <a:avLst/>
          </a:prstGeom>
        </p:spPr>
      </p:pic>
      <p:sp>
        <p:nvSpPr>
          <p:cNvPr id="6" name="TextBox 5"/>
          <p:cNvSpPr txBox="1"/>
          <p:nvPr/>
        </p:nvSpPr>
        <p:spPr>
          <a:xfrm>
            <a:off x="288571" y="4990750"/>
            <a:ext cx="2448272" cy="584775"/>
          </a:xfrm>
          <a:prstGeom prst="rect">
            <a:avLst/>
          </a:prstGeom>
          <a:noFill/>
        </p:spPr>
        <p:txBody>
          <a:bodyPr wrap="square" rtlCol="0">
            <a:spAutoFit/>
          </a:bodyPr>
          <a:lstStyle/>
          <a:p>
            <a:pPr algn="ctr"/>
            <a:r>
              <a:rPr lang="en-US" sz="3200" dirty="0" smtClean="0">
                <a:latin typeface="Berlin Sans FB" panose="020E0602020502020306" pitchFamily="34" charset="0"/>
              </a:rPr>
              <a:t>JUNIOR</a:t>
            </a:r>
            <a:endParaRPr lang="en-US" sz="3200" dirty="0">
              <a:latin typeface="Berlin Sans FB" panose="020E0602020502020306" pitchFamily="34" charset="0"/>
            </a:endParaRPr>
          </a:p>
        </p:txBody>
      </p:sp>
      <p:grpSp>
        <p:nvGrpSpPr>
          <p:cNvPr id="10" name="Group 9" descr="Submarine Sandwich Jumbo" title="Lego Sandwich"/>
          <p:cNvGrpSpPr/>
          <p:nvPr/>
        </p:nvGrpSpPr>
        <p:grpSpPr>
          <a:xfrm>
            <a:off x="2952785" y="1847320"/>
            <a:ext cx="5931311" cy="3822637"/>
            <a:chOff x="2735477" y="1855310"/>
            <a:chExt cx="6148619" cy="3927758"/>
          </a:xfrm>
        </p:grpSpPr>
        <p:pic>
          <p:nvPicPr>
            <p:cNvPr id="7" name="Picture 6" descr="Jumbo Sub" title="Lego Sandwic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5477" y="1855310"/>
              <a:ext cx="6148619" cy="3770833"/>
            </a:xfrm>
            <a:prstGeom prst="snip2DiagRect">
              <a:avLst>
                <a:gd name="adj1" fmla="val 19992"/>
                <a:gd name="adj2" fmla="val 16667"/>
              </a:avLst>
            </a:prstGeom>
          </p:spPr>
        </p:pic>
        <p:sp>
          <p:nvSpPr>
            <p:cNvPr id="9" name="TextBox 8"/>
            <p:cNvSpPr txBox="1"/>
            <p:nvPr/>
          </p:nvSpPr>
          <p:spPr>
            <a:xfrm>
              <a:off x="4603812" y="5085183"/>
              <a:ext cx="2448272" cy="697885"/>
            </a:xfrm>
            <a:prstGeom prst="snip2DiagRect">
              <a:avLst/>
            </a:prstGeom>
            <a:noFill/>
          </p:spPr>
          <p:txBody>
            <a:bodyPr wrap="square" rtlCol="0">
              <a:spAutoFit/>
            </a:bodyPr>
            <a:lstStyle/>
            <a:p>
              <a:pPr algn="ctr"/>
              <a:r>
                <a:rPr lang="en-US" sz="3200" dirty="0" smtClean="0">
                  <a:latin typeface="Berlin Sans FB" panose="020E0602020502020306" pitchFamily="34" charset="0"/>
                </a:rPr>
                <a:t>JUMBO</a:t>
              </a:r>
              <a:endParaRPr lang="en-US" sz="3200" dirty="0">
                <a:latin typeface="Berlin Sans FB" panose="020E0602020502020306" pitchFamily="34" charset="0"/>
              </a:endParaRPr>
            </a:p>
          </p:txBody>
        </p:sp>
      </p:grpSp>
      <p:sp>
        <p:nvSpPr>
          <p:cNvPr id="2" name="TextBox 1"/>
          <p:cNvSpPr txBox="1"/>
          <p:nvPr/>
        </p:nvSpPr>
        <p:spPr>
          <a:xfrm>
            <a:off x="5812718" y="6639163"/>
            <a:ext cx="3347864" cy="246221"/>
          </a:xfrm>
          <a:prstGeom prst="rect">
            <a:avLst/>
          </a:prstGeom>
          <a:noFill/>
        </p:spPr>
        <p:txBody>
          <a:bodyPr wrap="square" rtlCol="0">
            <a:spAutoFit/>
          </a:bodyPr>
          <a:lstStyle/>
          <a:p>
            <a:pPr algn="r"/>
            <a:r>
              <a:rPr lang="en-US" sz="1000" dirty="0" smtClean="0">
                <a:solidFill>
                  <a:schemeClr val="bg1">
                    <a:lumMod val="75000"/>
                  </a:schemeClr>
                </a:solidFill>
              </a:rPr>
              <a:t>LEGO CREDITS: PLYWORLD</a:t>
            </a:r>
            <a:endParaRPr lang="en-US" sz="1000" dirty="0">
              <a:solidFill>
                <a:schemeClr val="bg1">
                  <a:lumMod val="75000"/>
                </a:schemeClr>
              </a:solidFill>
            </a:endParaRPr>
          </a:p>
        </p:txBody>
      </p:sp>
    </p:spTree>
    <p:extLst>
      <p:ext uri="{BB962C8B-B14F-4D97-AF65-F5344CB8AC3E}">
        <p14:creationId xmlns:p14="http://schemas.microsoft.com/office/powerpoint/2010/main" val="417766527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85567" y="15205"/>
            <a:ext cx="7229783" cy="1325563"/>
          </a:xfrm>
        </p:spPr>
        <p:txBody>
          <a:bodyPr>
            <a:normAutofit fontScale="90000"/>
          </a:bodyPr>
          <a:lstStyle/>
          <a:p>
            <a:pPr algn="ctr"/>
            <a:r>
              <a:rPr lang="en-US" dirty="0" smtClean="0">
                <a:latin typeface="Berlin Sans FB" panose="020E0602020502020306" pitchFamily="34" charset="0"/>
              </a:rPr>
              <a:t>Use </a:t>
            </a:r>
            <a:r>
              <a:rPr lang="en-US" b="1" dirty="0" smtClean="0">
                <a:latin typeface="Berlin Sans FB" panose="020E0602020502020306" pitchFamily="34" charset="0"/>
              </a:rPr>
              <a:t>TOOLS</a:t>
            </a:r>
            <a:r>
              <a:rPr lang="en-US" dirty="0" smtClean="0">
                <a:latin typeface="Berlin Sans FB" panose="020E0602020502020306" pitchFamily="34" charset="0"/>
              </a:rPr>
              <a:t> to help       maintain a healthy weight</a:t>
            </a:r>
            <a:endParaRPr lang="en-US" dirty="0">
              <a:latin typeface="Berlin Sans FB" panose="020E0602020502020306" pitchFamily="34" charset="0"/>
            </a:endParaRPr>
          </a:p>
        </p:txBody>
      </p:sp>
      <p:sp>
        <p:nvSpPr>
          <p:cNvPr id="8" name="Slide Number Placeholder 7"/>
          <p:cNvSpPr>
            <a:spLocks noGrp="1"/>
          </p:cNvSpPr>
          <p:nvPr>
            <p:ph type="sldNum" sz="quarter" idx="12"/>
          </p:nvPr>
        </p:nvSpPr>
        <p:spPr>
          <a:xfrm>
            <a:off x="6457950" y="6328967"/>
            <a:ext cx="2057400" cy="365125"/>
          </a:xfrm>
        </p:spPr>
        <p:txBody>
          <a:bodyPr vert="horz" lIns="91440" tIns="45720" rIns="91440" bIns="45720" rtlCol="0" anchor="ctr"/>
          <a:lstStyle/>
          <a:p>
            <a:fld id="{FA3EE389-E41A-49AC-9975-3D3899FF737D}" type="slidenum">
              <a:rPr lang="en-US"/>
              <a:pPr/>
              <a:t>5</a:t>
            </a:fld>
            <a:endParaRPr lang="en-US" dirty="0"/>
          </a:p>
        </p:txBody>
      </p:sp>
      <p:grpSp>
        <p:nvGrpSpPr>
          <p:cNvPr id="16" name="Group 15" descr="Blue and brown notebook made of lego-esque materials" title="Lego iPad"/>
          <p:cNvGrpSpPr/>
          <p:nvPr/>
        </p:nvGrpSpPr>
        <p:grpSpPr>
          <a:xfrm>
            <a:off x="0" y="1916832"/>
            <a:ext cx="9144000" cy="4941168"/>
            <a:chOff x="0" y="1916832"/>
            <a:chExt cx="9144000" cy="4941168"/>
          </a:xfrm>
        </p:grpSpPr>
        <p:sp>
          <p:nvSpPr>
            <p:cNvPr id="5" name="Rectangle 4"/>
            <p:cNvSpPr/>
            <p:nvPr/>
          </p:nvSpPr>
          <p:spPr>
            <a:xfrm>
              <a:off x="0" y="1916832"/>
              <a:ext cx="9144000" cy="49411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Image result for lego table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19" t="3043" r="9879" b="16317"/>
            <a:stretch/>
          </p:blipFill>
          <p:spPr bwMode="auto">
            <a:xfrm>
              <a:off x="2843807" y="2141475"/>
              <a:ext cx="3456385" cy="446449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88697" y="3233254"/>
              <a:ext cx="2245924" cy="2308324"/>
            </a:xfrm>
            <a:prstGeom prst="rect">
              <a:avLst/>
            </a:prstGeom>
            <a:noFill/>
            <a:ln>
              <a:noFill/>
            </a:ln>
          </p:spPr>
          <p:txBody>
            <a:bodyPr wrap="square" rtlCol="0">
              <a:spAutoFit/>
            </a:bodyPr>
            <a:lstStyle/>
            <a:p>
              <a:pPr algn="ctr"/>
              <a:r>
                <a:rPr lang="en-US" sz="4800" dirty="0">
                  <a:solidFill>
                    <a:schemeClr val="bg1"/>
                  </a:solidFill>
                </a:rPr>
                <a:t>H</a:t>
              </a:r>
              <a:r>
                <a:rPr lang="en-US" sz="4800" dirty="0" smtClean="0">
                  <a:solidFill>
                    <a:schemeClr val="bg1"/>
                  </a:solidFill>
                </a:rPr>
                <a:t>elpful apps &amp; trackers</a:t>
              </a:r>
              <a:endParaRPr lang="en-US" sz="4800" dirty="0">
                <a:solidFill>
                  <a:schemeClr val="bg1"/>
                </a:solidFill>
              </a:endParaRPr>
            </a:p>
          </p:txBody>
        </p:sp>
      </p:grpSp>
      <p:grpSp>
        <p:nvGrpSpPr>
          <p:cNvPr id="13" name="Group 12" descr="Blue and brown rubber notebook - lego style" title="Lego Notebook"/>
          <p:cNvGrpSpPr/>
          <p:nvPr/>
        </p:nvGrpSpPr>
        <p:grpSpPr>
          <a:xfrm>
            <a:off x="-90266" y="1383922"/>
            <a:ext cx="9324529" cy="5740089"/>
            <a:chOff x="-3892438" y="1077440"/>
            <a:chExt cx="9144000" cy="5434089"/>
          </a:xfrm>
        </p:grpSpPr>
        <p:grpSp>
          <p:nvGrpSpPr>
            <p:cNvPr id="10" name="Group 9"/>
            <p:cNvGrpSpPr/>
            <p:nvPr/>
          </p:nvGrpSpPr>
          <p:grpSpPr>
            <a:xfrm>
              <a:off x="-3892438" y="1077440"/>
              <a:ext cx="9144000" cy="5434089"/>
              <a:chOff x="-6567334" y="1991355"/>
              <a:chExt cx="9144000" cy="5434089"/>
            </a:xfrm>
          </p:grpSpPr>
          <p:sp>
            <p:nvSpPr>
              <p:cNvPr id="14" name="Rectangle 13"/>
              <p:cNvSpPr/>
              <p:nvPr/>
            </p:nvSpPr>
            <p:spPr>
              <a:xfrm>
                <a:off x="-6567334" y="2456892"/>
                <a:ext cx="9144000" cy="4968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descr="Image result for lego jour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2266" y="1991355"/>
                <a:ext cx="5400600" cy="4896544"/>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3708920" y="4221088"/>
              <a:ext cx="3158749" cy="1660805"/>
            </a:xfrm>
            <a:prstGeom prst="rect">
              <a:avLst/>
            </a:prstGeom>
            <a:noFill/>
          </p:spPr>
          <p:txBody>
            <a:bodyPr wrap="square" rtlCol="0">
              <a:spAutoFit/>
            </a:bodyPr>
            <a:lstStyle/>
            <a:p>
              <a:pPr algn="ctr"/>
              <a:r>
                <a:rPr lang="en-US" sz="5400" dirty="0" smtClean="0"/>
                <a:t>Journal or notebook</a:t>
              </a:r>
              <a:endParaRPr lang="en-US" sz="5400" dirty="0"/>
            </a:p>
          </p:txBody>
        </p:sp>
      </p:grpSp>
      <p:sp>
        <p:nvSpPr>
          <p:cNvPr id="17" name="TextBox 16"/>
          <p:cNvSpPr txBox="1"/>
          <p:nvPr/>
        </p:nvSpPr>
        <p:spPr>
          <a:xfrm>
            <a:off x="5832648" y="6877790"/>
            <a:ext cx="3347864" cy="246221"/>
          </a:xfrm>
          <a:prstGeom prst="rect">
            <a:avLst/>
          </a:prstGeom>
          <a:noFill/>
        </p:spPr>
        <p:txBody>
          <a:bodyPr wrap="square" rtlCol="0">
            <a:spAutoFit/>
          </a:bodyPr>
          <a:lstStyle/>
          <a:p>
            <a:pPr algn="r"/>
            <a:r>
              <a:rPr lang="en-US" sz="1000" dirty="0" smtClean="0">
                <a:solidFill>
                  <a:schemeClr val="bg1">
                    <a:lumMod val="75000"/>
                  </a:schemeClr>
                </a:solidFill>
              </a:rPr>
              <a:t>LEGO CREDITS: 123pricecheck</a:t>
            </a:r>
            <a:endParaRPr lang="en-US" sz="1000" dirty="0">
              <a:solidFill>
                <a:schemeClr val="bg1">
                  <a:lumMod val="75000"/>
                </a:schemeClr>
              </a:solidFill>
            </a:endParaRPr>
          </a:p>
        </p:txBody>
      </p:sp>
      <p:sp>
        <p:nvSpPr>
          <p:cNvPr id="18" name="TextBox 17"/>
          <p:cNvSpPr txBox="1"/>
          <p:nvPr/>
        </p:nvSpPr>
        <p:spPr>
          <a:xfrm>
            <a:off x="6528242" y="3219561"/>
            <a:ext cx="2245924" cy="1569660"/>
          </a:xfrm>
          <a:prstGeom prst="rect">
            <a:avLst/>
          </a:prstGeom>
          <a:noFill/>
          <a:ln>
            <a:noFill/>
          </a:ln>
        </p:spPr>
        <p:txBody>
          <a:bodyPr wrap="square" rtlCol="0">
            <a:spAutoFit/>
          </a:bodyPr>
          <a:lstStyle/>
          <a:p>
            <a:pPr algn="ctr"/>
            <a:r>
              <a:rPr lang="en-US" sz="4800" dirty="0" smtClean="0">
                <a:solidFill>
                  <a:schemeClr val="bg1"/>
                </a:solidFill>
              </a:rPr>
              <a:t>Take a photo</a:t>
            </a:r>
            <a:endParaRPr lang="en-US" sz="4800" dirty="0">
              <a:solidFill>
                <a:schemeClr val="bg1"/>
              </a:solidFill>
            </a:endParaRPr>
          </a:p>
        </p:txBody>
      </p:sp>
    </p:spTree>
    <p:extLst>
      <p:ext uri="{BB962C8B-B14F-4D97-AF65-F5344CB8AC3E}">
        <p14:creationId xmlns:p14="http://schemas.microsoft.com/office/powerpoint/2010/main" val="179852083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 in green" title="Lego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124744"/>
            <a:ext cx="7632848" cy="5733256"/>
          </a:xfrm>
          <a:prstGeom prst="rect">
            <a:avLst/>
          </a:prstGeom>
        </p:spPr>
      </p:pic>
      <p:sp>
        <p:nvSpPr>
          <p:cNvPr id="9" name="Slide Number Placeholder 8"/>
          <p:cNvSpPr>
            <a:spLocks noGrp="1"/>
          </p:cNvSpPr>
          <p:nvPr>
            <p:ph type="sldNum" sz="quarter" idx="12"/>
          </p:nvPr>
        </p:nvSpPr>
        <p:spPr/>
        <p:txBody>
          <a:bodyPr/>
          <a:lstStyle/>
          <a:p>
            <a:fld id="{8D842041-FF2F-430B-AD32-D8E9A72EA7BB}" type="slidenum">
              <a:rPr lang="en-US" smtClean="0"/>
              <a:t>6</a:t>
            </a:fld>
            <a:endParaRPr lang="en-US" dirty="0"/>
          </a:p>
        </p:txBody>
      </p:sp>
      <p:sp>
        <p:nvSpPr>
          <p:cNvPr id="10" name="Title 3"/>
          <p:cNvSpPr>
            <a:spLocks noGrp="1"/>
          </p:cNvSpPr>
          <p:nvPr>
            <p:ph type="title"/>
          </p:nvPr>
        </p:nvSpPr>
        <p:spPr>
          <a:xfrm>
            <a:off x="957108" y="0"/>
            <a:ext cx="7229783" cy="1325563"/>
          </a:xfrm>
        </p:spPr>
        <p:txBody>
          <a:bodyPr>
            <a:normAutofit fontScale="90000"/>
          </a:bodyPr>
          <a:lstStyle/>
          <a:p>
            <a:pPr algn="ctr"/>
            <a:r>
              <a:rPr lang="en-US" dirty="0" smtClean="0">
                <a:latin typeface="Berlin Sans FB" panose="020E0602020502020306" pitchFamily="34" charset="0"/>
              </a:rPr>
              <a:t>Get </a:t>
            </a:r>
            <a:r>
              <a:rPr lang="en-US" b="1" dirty="0" smtClean="0">
                <a:latin typeface="Berlin Sans FB" panose="020E0602020502020306" pitchFamily="34" charset="0"/>
              </a:rPr>
              <a:t>NUTRITION</a:t>
            </a:r>
            <a:r>
              <a:rPr lang="en-US" dirty="0" smtClean="0">
                <a:latin typeface="Berlin Sans FB" panose="020E0602020502020306" pitchFamily="34" charset="0"/>
              </a:rPr>
              <a:t> for your </a:t>
            </a:r>
            <a:endParaRPr lang="en-US" b="1" dirty="0">
              <a:latin typeface="Berlin Sans FB" panose="020E0602020502020306" pitchFamily="34" charset="0"/>
            </a:endParaRPr>
          </a:p>
        </p:txBody>
      </p:sp>
      <p:sp>
        <p:nvSpPr>
          <p:cNvPr id="5" name="TextBox 4"/>
          <p:cNvSpPr txBox="1"/>
          <p:nvPr/>
        </p:nvSpPr>
        <p:spPr>
          <a:xfrm>
            <a:off x="5040560" y="6611779"/>
            <a:ext cx="3347864" cy="246221"/>
          </a:xfrm>
          <a:prstGeom prst="rect">
            <a:avLst/>
          </a:prstGeom>
          <a:noFill/>
        </p:spPr>
        <p:txBody>
          <a:bodyPr wrap="square" rtlCol="0">
            <a:spAutoFit/>
          </a:bodyPr>
          <a:lstStyle/>
          <a:p>
            <a:pPr algn="r"/>
            <a:r>
              <a:rPr lang="en-US" sz="1000" dirty="0" smtClean="0">
                <a:solidFill>
                  <a:schemeClr val="bg1">
                    <a:lumMod val="75000"/>
                  </a:schemeClr>
                </a:solidFill>
              </a:rPr>
              <a:t>LEGO CREDITS: Bric.com</a:t>
            </a:r>
            <a:endParaRPr lang="en-US" sz="1000" dirty="0">
              <a:solidFill>
                <a:schemeClr val="bg1">
                  <a:lumMod val="75000"/>
                </a:schemeClr>
              </a:solidFill>
            </a:endParaRPr>
          </a:p>
        </p:txBody>
      </p:sp>
    </p:spTree>
    <p:extLst>
      <p:ext uri="{BB962C8B-B14F-4D97-AF65-F5344CB8AC3E}">
        <p14:creationId xmlns:p14="http://schemas.microsoft.com/office/powerpoint/2010/main" val="20215133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5616" y="15205"/>
            <a:ext cx="8028385" cy="1325563"/>
          </a:xfrm>
        </p:spPr>
        <p:txBody>
          <a:bodyPr>
            <a:normAutofit fontScale="90000"/>
          </a:bodyPr>
          <a:lstStyle/>
          <a:p>
            <a:pPr algn="ctr"/>
            <a:r>
              <a:rPr lang="en-US" dirty="0" smtClean="0">
                <a:latin typeface="Berlin Sans FB" panose="020E0602020502020306" pitchFamily="34" charset="0"/>
              </a:rPr>
              <a:t>The grocery cart             </a:t>
            </a:r>
            <a:r>
              <a:rPr lang="en-US" b="1" dirty="0" smtClean="0">
                <a:latin typeface="Berlin Sans FB" panose="020E0602020502020306" pitchFamily="34" charset="0"/>
              </a:rPr>
              <a:t>MIRRORS </a:t>
            </a:r>
            <a:r>
              <a:rPr lang="en-US" dirty="0" smtClean="0">
                <a:latin typeface="Berlin Sans FB" panose="020E0602020502020306" pitchFamily="34" charset="0"/>
              </a:rPr>
              <a:t>the plate</a:t>
            </a:r>
            <a:endParaRPr lang="en-US" dirty="0">
              <a:latin typeface="Berlin Sans FB" panose="020E0602020502020306" pitchFamily="34" charset="0"/>
            </a:endParaRPr>
          </a:p>
        </p:txBody>
      </p:sp>
      <p:sp>
        <p:nvSpPr>
          <p:cNvPr id="8" name="Slide Number Placeholder 7"/>
          <p:cNvSpPr>
            <a:spLocks noGrp="1"/>
          </p:cNvSpPr>
          <p:nvPr>
            <p:ph type="sldNum" sz="quarter" idx="12"/>
          </p:nvPr>
        </p:nvSpPr>
        <p:spPr/>
        <p:txBody>
          <a:bodyPr vert="horz" lIns="91440" tIns="45720" rIns="91440" bIns="45720" rtlCol="0" anchor="ctr"/>
          <a:lstStyle/>
          <a:p>
            <a:fld id="{FA3EE389-E41A-49AC-9975-3D3899FF737D}" type="slidenum">
              <a:rPr lang="en-US"/>
              <a:pPr/>
              <a:t>7</a:t>
            </a:fld>
            <a:endParaRPr lang="en-US" dirty="0"/>
          </a:p>
        </p:txBody>
      </p:sp>
      <p:pic>
        <p:nvPicPr>
          <p:cNvPr id="2050" name="Picture 2" descr="Image result for lego shopping c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939" y="1484784"/>
            <a:ext cx="4771038" cy="438935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27338" y="5960043"/>
            <a:ext cx="8514067" cy="553998"/>
          </a:xfrm>
          <a:prstGeom prst="rect">
            <a:avLst/>
          </a:prstGeom>
          <a:noFill/>
        </p:spPr>
        <p:txBody>
          <a:bodyPr wrap="square" rtlCol="0">
            <a:spAutoFit/>
          </a:bodyPr>
          <a:lstStyle/>
          <a:p>
            <a:pPr algn="ctr"/>
            <a:r>
              <a:rPr lang="en-US" sz="3000" dirty="0" smtClean="0"/>
              <a:t>Aim to fill ½ of your cart with fruits and vegetables </a:t>
            </a:r>
            <a:endParaRPr lang="en-US" sz="3000" dirty="0"/>
          </a:p>
        </p:txBody>
      </p:sp>
      <p:sp>
        <p:nvSpPr>
          <p:cNvPr id="2" name="Rectangle 1"/>
          <p:cNvSpPr/>
          <p:nvPr/>
        </p:nvSpPr>
        <p:spPr>
          <a:xfrm>
            <a:off x="7285977" y="6599945"/>
            <a:ext cx="1789272" cy="246221"/>
          </a:xfrm>
          <a:prstGeom prst="rect">
            <a:avLst/>
          </a:prstGeom>
        </p:spPr>
        <p:txBody>
          <a:bodyPr wrap="none">
            <a:spAutoFit/>
          </a:bodyPr>
          <a:lstStyle/>
          <a:p>
            <a:pPr algn="r"/>
            <a:r>
              <a:rPr lang="en-US" sz="1000" dirty="0" smtClean="0">
                <a:solidFill>
                  <a:schemeClr val="bg1">
                    <a:lumMod val="75000"/>
                  </a:schemeClr>
                </a:solidFill>
              </a:rPr>
              <a:t>LEGO CREDITS: mdmdjcmarket</a:t>
            </a:r>
            <a:endParaRPr lang="en-US" sz="1000" dirty="0">
              <a:solidFill>
                <a:schemeClr val="bg1">
                  <a:lumMod val="75000"/>
                </a:schemeClr>
              </a:solidFill>
            </a:endParaRPr>
          </a:p>
        </p:txBody>
      </p:sp>
    </p:spTree>
    <p:extLst>
      <p:ext uri="{BB962C8B-B14F-4D97-AF65-F5344CB8AC3E}">
        <p14:creationId xmlns:p14="http://schemas.microsoft.com/office/powerpoint/2010/main" val="383210539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D842041-FF2F-430B-AD32-D8E9A72EA7BB}" type="slidenum">
              <a:rPr lang="en-US" smtClean="0"/>
              <a:pPr/>
              <a:t>8</a:t>
            </a:fld>
            <a:endParaRPr lang="en-US" dirty="0"/>
          </a:p>
        </p:txBody>
      </p:sp>
      <p:pic>
        <p:nvPicPr>
          <p:cNvPr id="7" name="Picture 6" descr="Various shelves and products&#10;4 lego people shopping" title="Lego Grocery Store Sce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09" y="1116328"/>
            <a:ext cx="9144001" cy="6284539"/>
          </a:xfrm>
          <a:prstGeom prst="rect">
            <a:avLst/>
          </a:prstGeom>
        </p:spPr>
      </p:pic>
      <p:sp>
        <p:nvSpPr>
          <p:cNvPr id="8" name="Title 1"/>
          <p:cNvSpPr txBox="1">
            <a:spLocks/>
          </p:cNvSpPr>
          <p:nvPr/>
        </p:nvSpPr>
        <p:spPr>
          <a:xfrm>
            <a:off x="490913" y="0"/>
            <a:ext cx="8028385" cy="1325563"/>
          </a:xfrm>
          <a:prstGeom prst="rect">
            <a:avLst/>
          </a:prstGeom>
        </p:spPr>
        <p:txBody>
          <a:bodyPr>
            <a:normAutofit/>
          </a:bodyPr>
          <a:lstStyle>
            <a:lvl1pPr algn="l" defTabSz="914400" rtl="0" eaLnBrk="1" latinLnBrk="0" hangingPunct="1">
              <a:lnSpc>
                <a:spcPct val="90000"/>
              </a:lnSpc>
              <a:spcBef>
                <a:spcPct val="0"/>
              </a:spcBef>
              <a:buNone/>
              <a:defRPr sz="4800" b="1" kern="1200">
                <a:solidFill>
                  <a:schemeClr val="tx1">
                    <a:lumMod val="85000"/>
                    <a:lumOff val="15000"/>
                  </a:schemeClr>
                </a:solidFill>
                <a:latin typeface="+mj-lt"/>
                <a:ea typeface="+mj-ea"/>
                <a:cs typeface="+mj-cs"/>
              </a:defRPr>
            </a:lvl1pPr>
          </a:lstStyle>
          <a:p>
            <a:pPr algn="ctr"/>
            <a:r>
              <a:rPr lang="en-US" dirty="0" smtClean="0">
                <a:latin typeface="Berlin Sans FB" panose="020E0602020502020306" pitchFamily="34" charset="0"/>
              </a:rPr>
              <a:t>OUTSMART </a:t>
            </a:r>
            <a:r>
              <a:rPr lang="en-US" b="0" dirty="0" smtClean="0">
                <a:latin typeface="Berlin Sans FB" panose="020E0602020502020306" pitchFamily="34" charset="0"/>
              </a:rPr>
              <a:t>the store</a:t>
            </a:r>
            <a:endParaRPr lang="en-US" b="0" dirty="0">
              <a:latin typeface="Berlin Sans FB" panose="020E0602020502020306" pitchFamily="34" charset="0"/>
            </a:endParaRPr>
          </a:p>
        </p:txBody>
      </p:sp>
      <p:sp>
        <p:nvSpPr>
          <p:cNvPr id="9" name="Rectangle 8"/>
          <p:cNvSpPr/>
          <p:nvPr/>
        </p:nvSpPr>
        <p:spPr>
          <a:xfrm>
            <a:off x="0" y="5399503"/>
            <a:ext cx="9144001" cy="1080120"/>
          </a:xfrm>
          <a:prstGeom prst="rect">
            <a:avLst/>
          </a:prstGeom>
          <a:solidFill>
            <a:srgbClr val="129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Be aware of the effect of product placement and    how that drives your decision making.</a:t>
            </a:r>
          </a:p>
        </p:txBody>
      </p:sp>
      <p:sp>
        <p:nvSpPr>
          <p:cNvPr id="10" name="Rectangle 9"/>
          <p:cNvSpPr/>
          <p:nvPr/>
        </p:nvSpPr>
        <p:spPr>
          <a:xfrm>
            <a:off x="0" y="4258598"/>
            <a:ext cx="9144001" cy="1080120"/>
          </a:xfrm>
          <a:prstGeom prst="rect">
            <a:avLst/>
          </a:prstGeom>
          <a:solidFill>
            <a:srgbClr val="F37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Every aspect of the store has been heavily     researched and designed to maximize profits</a:t>
            </a:r>
            <a:r>
              <a:rPr lang="en-US" sz="3200" dirty="0" smtClean="0"/>
              <a:t>.</a:t>
            </a:r>
            <a:endParaRPr lang="en-US" sz="3200" dirty="0"/>
          </a:p>
        </p:txBody>
      </p:sp>
      <p:sp>
        <p:nvSpPr>
          <p:cNvPr id="11" name="Rectangle 10"/>
          <p:cNvSpPr/>
          <p:nvPr/>
        </p:nvSpPr>
        <p:spPr>
          <a:xfrm>
            <a:off x="-3854" y="3118740"/>
            <a:ext cx="9144001" cy="1080120"/>
          </a:xfrm>
          <a:prstGeom prst="rect">
            <a:avLst/>
          </a:prstGeom>
          <a:solidFill>
            <a:srgbClr val="FFD7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Use food labels to ensure you are spending your money on nutrition you need, not slick marketing.</a:t>
            </a:r>
          </a:p>
        </p:txBody>
      </p:sp>
      <p:sp>
        <p:nvSpPr>
          <p:cNvPr id="12" name="Rectangle 11"/>
          <p:cNvSpPr/>
          <p:nvPr/>
        </p:nvSpPr>
        <p:spPr>
          <a:xfrm>
            <a:off x="0" y="1977835"/>
            <a:ext cx="9144001" cy="1080120"/>
          </a:xfrm>
          <a:prstGeom prst="rect">
            <a:avLst/>
          </a:prstGeom>
          <a:solidFill>
            <a:srgbClr val="ED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Use a list grouped by item location to get                      in and out of the store quickly.</a:t>
            </a:r>
          </a:p>
        </p:txBody>
      </p:sp>
      <p:sp>
        <p:nvSpPr>
          <p:cNvPr id="13" name="Rectangle 12"/>
          <p:cNvSpPr/>
          <p:nvPr/>
        </p:nvSpPr>
        <p:spPr>
          <a:xfrm>
            <a:off x="-11631" y="836930"/>
            <a:ext cx="9144001" cy="1080120"/>
          </a:xfrm>
          <a:prstGeom prst="rect">
            <a:avLst/>
          </a:prstGeom>
          <a:solidFill>
            <a:srgbClr val="005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Having a plan is important as many stores have                over 40,000 items on the shelves. Ack</a:t>
            </a:r>
            <a:r>
              <a:rPr lang="en-US" sz="3200" dirty="0" smtClean="0"/>
              <a:t>!</a:t>
            </a:r>
            <a:endParaRPr lang="en-US" sz="3200" dirty="0"/>
          </a:p>
        </p:txBody>
      </p:sp>
    </p:spTree>
    <p:extLst>
      <p:ext uri="{BB962C8B-B14F-4D97-AF65-F5344CB8AC3E}">
        <p14:creationId xmlns:p14="http://schemas.microsoft.com/office/powerpoint/2010/main" val="356549284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396495" y="3977491"/>
            <a:ext cx="2088232" cy="2098351"/>
          </a:xfrm>
          <a:prstGeom prst="rect">
            <a:avLst/>
          </a:prstGeom>
          <a:solidFill>
            <a:srgbClr val="F37B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rPr>
              <a:t>Avoiding canned foods</a:t>
            </a:r>
            <a:endParaRPr lang="en-US" sz="3200" b="1" dirty="0">
              <a:solidFill>
                <a:schemeClr val="bg1"/>
              </a:solidFill>
            </a:endParaRPr>
          </a:p>
        </p:txBody>
      </p:sp>
      <p:sp>
        <p:nvSpPr>
          <p:cNvPr id="2" name="Title 1"/>
          <p:cNvSpPr>
            <a:spLocks noGrp="1"/>
          </p:cNvSpPr>
          <p:nvPr>
            <p:ph type="title"/>
          </p:nvPr>
        </p:nvSpPr>
        <p:spPr>
          <a:xfrm>
            <a:off x="872133" y="34685"/>
            <a:ext cx="7399734" cy="1325563"/>
          </a:xfrm>
        </p:spPr>
        <p:txBody>
          <a:bodyPr>
            <a:normAutofit/>
          </a:bodyPr>
          <a:lstStyle/>
          <a:p>
            <a:pPr algn="ctr"/>
            <a:r>
              <a:rPr lang="en-US" dirty="0" smtClean="0">
                <a:latin typeface="Berlin Sans FB Demi" panose="020E0802020502020306" pitchFamily="34" charset="0"/>
              </a:rPr>
              <a:t>$$$ WASTERS</a:t>
            </a:r>
            <a:endParaRPr lang="en-US" dirty="0">
              <a:latin typeface="Berlin Sans FB Demi" panose="020E0802020502020306" pitchFamily="34" charset="0"/>
            </a:endParaRPr>
          </a:p>
        </p:txBody>
      </p:sp>
      <p:sp>
        <p:nvSpPr>
          <p:cNvPr id="6" name="Slide Number Placeholder 5"/>
          <p:cNvSpPr>
            <a:spLocks noGrp="1"/>
          </p:cNvSpPr>
          <p:nvPr>
            <p:ph type="sldNum" sz="quarter" idx="12"/>
          </p:nvPr>
        </p:nvSpPr>
        <p:spPr/>
        <p:txBody>
          <a:bodyPr/>
          <a:lstStyle/>
          <a:p>
            <a:fld id="{8D842041-FF2F-430B-AD32-D8E9A72EA7BB}" type="slidenum">
              <a:rPr lang="en-US" smtClean="0"/>
              <a:t>9</a:t>
            </a:fld>
            <a:endParaRPr lang="en-US" dirty="0"/>
          </a:p>
        </p:txBody>
      </p:sp>
      <p:sp>
        <p:nvSpPr>
          <p:cNvPr id="7" name="Rectangle 6"/>
          <p:cNvSpPr/>
          <p:nvPr/>
        </p:nvSpPr>
        <p:spPr>
          <a:xfrm>
            <a:off x="1043608" y="1690689"/>
            <a:ext cx="2088232" cy="2098351"/>
          </a:xfrm>
          <a:prstGeom prst="rect">
            <a:avLst/>
          </a:prstGeom>
          <a:solidFill>
            <a:srgbClr val="0056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rPr>
              <a:t>Buying produce without a plan</a:t>
            </a:r>
            <a:endParaRPr lang="en-US" sz="3200" b="1" dirty="0">
              <a:solidFill>
                <a:schemeClr val="bg1"/>
              </a:solidFill>
            </a:endParaRPr>
          </a:p>
        </p:txBody>
      </p:sp>
      <p:sp>
        <p:nvSpPr>
          <p:cNvPr id="8" name="Rectangle 7"/>
          <p:cNvSpPr/>
          <p:nvPr/>
        </p:nvSpPr>
        <p:spPr>
          <a:xfrm>
            <a:off x="5701740" y="3977490"/>
            <a:ext cx="2088232" cy="2098351"/>
          </a:xfrm>
          <a:prstGeom prst="rect">
            <a:avLst/>
          </a:prstGeom>
          <a:solidFill>
            <a:srgbClr val="ED33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rPr>
              <a:t>Getting snacks at the gas station</a:t>
            </a:r>
            <a:endParaRPr lang="en-US" sz="3200" b="1" dirty="0">
              <a:solidFill>
                <a:schemeClr val="bg1"/>
              </a:solidFill>
            </a:endParaRPr>
          </a:p>
        </p:txBody>
      </p:sp>
      <p:sp>
        <p:nvSpPr>
          <p:cNvPr id="9" name="Rectangle 8"/>
          <p:cNvSpPr/>
          <p:nvPr/>
        </p:nvSpPr>
        <p:spPr>
          <a:xfrm>
            <a:off x="5681092" y="1690688"/>
            <a:ext cx="2088232" cy="2098351"/>
          </a:xfrm>
          <a:prstGeom prst="rect">
            <a:avLst/>
          </a:prstGeom>
          <a:solidFill>
            <a:srgbClr val="1290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rPr>
              <a:t>Buying produce out of season</a:t>
            </a:r>
            <a:endParaRPr lang="en-US" sz="3200" b="1" dirty="0">
              <a:solidFill>
                <a:schemeClr val="bg1"/>
              </a:solidFill>
            </a:endParaRPr>
          </a:p>
        </p:txBody>
      </p:sp>
      <p:sp>
        <p:nvSpPr>
          <p:cNvPr id="10" name="Rectangle 9"/>
          <p:cNvSpPr/>
          <p:nvPr/>
        </p:nvSpPr>
        <p:spPr>
          <a:xfrm>
            <a:off x="1034093" y="3964051"/>
            <a:ext cx="2088232" cy="2098351"/>
          </a:xfrm>
          <a:prstGeom prst="rect">
            <a:avLst/>
          </a:prstGeom>
          <a:solidFill>
            <a:srgbClr val="FFD7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rPr>
              <a:t>Avoiding frozen foods</a:t>
            </a:r>
            <a:endParaRPr lang="en-US" sz="3200" b="1" dirty="0">
              <a:solidFill>
                <a:schemeClr val="bg1"/>
              </a:solidFill>
            </a:endParaRPr>
          </a:p>
        </p:txBody>
      </p:sp>
      <p:sp>
        <p:nvSpPr>
          <p:cNvPr id="12" name="Multiply 11"/>
          <p:cNvSpPr/>
          <p:nvPr/>
        </p:nvSpPr>
        <p:spPr>
          <a:xfrm>
            <a:off x="857029" y="1149296"/>
            <a:ext cx="2520280" cy="3106464"/>
          </a:xfrm>
          <a:prstGeom prst="mathMultiply">
            <a:avLst/>
          </a:prstGeom>
          <a:solidFill>
            <a:srgbClr val="2F39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Multiply 12"/>
          <p:cNvSpPr/>
          <p:nvPr/>
        </p:nvSpPr>
        <p:spPr>
          <a:xfrm>
            <a:off x="5620495" y="3459994"/>
            <a:ext cx="2520280" cy="3106464"/>
          </a:xfrm>
          <a:prstGeom prst="mathMultiply">
            <a:avLst/>
          </a:prstGeom>
          <a:solidFill>
            <a:srgbClr val="2F39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Multiply 13"/>
          <p:cNvSpPr/>
          <p:nvPr/>
        </p:nvSpPr>
        <p:spPr>
          <a:xfrm>
            <a:off x="5465068" y="1207740"/>
            <a:ext cx="2520280" cy="3106464"/>
          </a:xfrm>
          <a:prstGeom prst="mathMultiply">
            <a:avLst/>
          </a:prstGeom>
          <a:solidFill>
            <a:srgbClr val="2F39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Multiply 14"/>
          <p:cNvSpPr/>
          <p:nvPr/>
        </p:nvSpPr>
        <p:spPr>
          <a:xfrm>
            <a:off x="853189" y="3432448"/>
            <a:ext cx="2520280" cy="3106464"/>
          </a:xfrm>
          <a:prstGeom prst="mathMultiply">
            <a:avLst/>
          </a:prstGeom>
          <a:solidFill>
            <a:srgbClr val="2F39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Multiply 15"/>
          <p:cNvSpPr/>
          <p:nvPr/>
        </p:nvSpPr>
        <p:spPr>
          <a:xfrm>
            <a:off x="3244543" y="3473434"/>
            <a:ext cx="2520280" cy="3106464"/>
          </a:xfrm>
          <a:prstGeom prst="mathMultiply">
            <a:avLst/>
          </a:prstGeom>
          <a:solidFill>
            <a:srgbClr val="2F39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3393003" y="1690688"/>
            <a:ext cx="2088232" cy="209835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rPr>
              <a:t>Buying     in bulk without a plan</a:t>
            </a:r>
            <a:endParaRPr lang="en-US" sz="3200" b="1" dirty="0">
              <a:solidFill>
                <a:schemeClr val="bg1"/>
              </a:solidFill>
            </a:endParaRPr>
          </a:p>
        </p:txBody>
      </p:sp>
      <p:sp>
        <p:nvSpPr>
          <p:cNvPr id="20" name="Multiply 19"/>
          <p:cNvSpPr/>
          <p:nvPr/>
        </p:nvSpPr>
        <p:spPr>
          <a:xfrm>
            <a:off x="3192353" y="1190282"/>
            <a:ext cx="2520280" cy="3106464"/>
          </a:xfrm>
          <a:prstGeom prst="mathMultiply">
            <a:avLst/>
          </a:prstGeom>
          <a:solidFill>
            <a:srgbClr val="2F39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6086010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20" grpId="0" animBg="1"/>
    </p:bldLst>
  </p:timing>
</p:sld>
</file>

<file path=ppt/theme/theme1.xml><?xml version="1.0" encoding="utf-8"?>
<a:theme xmlns:a="http://schemas.openxmlformats.org/drawingml/2006/main" name="LEGO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EGO TEMPLATE PLAI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Blank">
  <a:themeElements>
    <a:clrScheme name="Custom 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ADB9CA"/>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57131</TotalTime>
  <Words>3710</Words>
  <Application>Microsoft Office PowerPoint</Application>
  <PresentationFormat>On-screen Show (4:3)</PresentationFormat>
  <Paragraphs>419</Paragraphs>
  <Slides>30</Slides>
  <Notes>26</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30</vt:i4>
      </vt:variant>
    </vt:vector>
  </HeadingPairs>
  <TitlesOfParts>
    <vt:vector size="41" baseType="lpstr">
      <vt:lpstr>Arial</vt:lpstr>
      <vt:lpstr>Berlin Sans FB</vt:lpstr>
      <vt:lpstr>Berlin Sans FB Demi</vt:lpstr>
      <vt:lpstr>Calibri</vt:lpstr>
      <vt:lpstr>Calibri Light</vt:lpstr>
      <vt:lpstr>Helvetica</vt:lpstr>
      <vt:lpstr>Times New Roman</vt:lpstr>
      <vt:lpstr>LEGO TEMPLATE</vt:lpstr>
      <vt:lpstr>LEGO TEMPLATE PLAIN</vt:lpstr>
      <vt:lpstr>TITLES</vt:lpstr>
      <vt:lpstr>1_Blank</vt:lpstr>
      <vt:lpstr>BABM</vt:lpstr>
      <vt:lpstr>You eat what you like…</vt:lpstr>
      <vt:lpstr>Start by adding VARIETY</vt:lpstr>
      <vt:lpstr>Moderate the AMOUNT</vt:lpstr>
      <vt:lpstr>Use TOOLS to help       maintain a healthy weight</vt:lpstr>
      <vt:lpstr>Get NUTRITION for your </vt:lpstr>
      <vt:lpstr>The grocery cart             MIRRORS the plate</vt:lpstr>
      <vt:lpstr>PowerPoint Presentation</vt:lpstr>
      <vt:lpstr>$$$ WASTERS</vt:lpstr>
      <vt:lpstr>Sensational SPRING Produce</vt:lpstr>
      <vt:lpstr>Satisfying SUMMER Produce</vt:lpstr>
      <vt:lpstr>Awesome AUTUMN Produce</vt:lpstr>
      <vt:lpstr>Worthwhile WINTER Produce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LEGO - Template for PowerPoint</dc:title>
  <dc:creator>showeet.com</dc:creator>
  <dc:description>© Copyright Showeet.com</dc:description>
  <cp:lastModifiedBy>Duncan, Cynthia (DHRM)</cp:lastModifiedBy>
  <cp:revision>82</cp:revision>
  <dcterms:created xsi:type="dcterms:W3CDTF">2011-05-09T14:18:21Z</dcterms:created>
  <dcterms:modified xsi:type="dcterms:W3CDTF">2019-11-18T13:02:54Z</dcterms:modified>
  <cp:category>Templates</cp:category>
</cp:coreProperties>
</file>